
<file path=[Content_Types].xml><?xml version="1.0" encoding="utf-8"?>
<Types xmlns="http://schemas.openxmlformats.org/package/2006/content-types">
  <Override PartName="/ppt/slides/slide14.xml" ContentType="application/vnd.openxmlformats-officedocument.presentationml.slide+xml"/>
  <Override PartName="/ppt/slideLayouts/slideLayout8.xml" ContentType="application/vnd.openxmlformats-officedocument.presentationml.slideLayout+xml"/>
  <Default Extension="bin" ContentType="application/vnd.openxmlformats-officedocument.presentationml.printerSettings"/>
  <Override PartName="/ppt/slideLayouts/slideLayout69.xml" ContentType="application/vnd.openxmlformats-officedocument.presentationml.slideLayout+xml"/>
  <Override PartName="/ppt/slideLayouts/slideLayout20.xml" ContentType="application/vnd.openxmlformats-officedocument.presentationml.slideLayout+xml"/>
  <Override PartName="/ppt/slideLayouts/slideLayout17.xml" ContentType="application/vnd.openxmlformats-officedocument.presentationml.slideLayout+xml"/>
  <Override PartName="/ppt/slideLayouts/slideLayout36.xml" ContentType="application/vnd.openxmlformats-officedocument.presentationml.slideLayout+xml"/>
  <Override PartName="/ppt/slideLayouts/slideLayout55.xml" ContentType="application/vnd.openxmlformats-officedocument.presentationml.slideLayout+xml"/>
  <Override PartName="/ppt/slideLayouts/slideLayout74.xml" ContentType="application/vnd.openxmlformats-officedocument.presentationml.slideLayout+xml"/>
  <Override PartName="/ppt/notesSlides/notesSlide13.xml" ContentType="application/vnd.openxmlformats-officedocument.presentationml.notesSlide+xml"/>
  <Override PartName="/ppt/slideLayouts/slideLayout60.xml" ContentType="application/vnd.openxmlformats-officedocument.presentationml.slideLayout+xml"/>
  <Override PartName="/ppt/notesSlides/notesSlide2.xml" ContentType="application/vnd.openxmlformats-officedocument.presentationml.notesSlide+xml"/>
  <Override PartName="/ppt/slides/slide18.xml" ContentType="application/vnd.openxmlformats-officedocument.presentationml.slide+xml"/>
  <Override PartName="/ppt/commentAuthors.xml" ContentType="application/vnd.openxmlformats-officedocument.presentationml.commentAuthors+xml"/>
  <Override PartName="/ppt/slides/slide3.xml" ContentType="application/vnd.openxmlformats-officedocument.presentationml.slide+xml"/>
  <Override PartName="/ppt/slideLayouts/slideLayout1.xml" ContentType="application/vnd.openxmlformats-officedocument.presentationml.slideLayout+xml"/>
  <Override PartName="/ppt/slides/slide23.xml" ContentType="application/vnd.openxmlformats-officedocument.presentationml.slide+xml"/>
  <Override PartName="/ppt/theme/theme1.xml" ContentType="application/vnd.openxmlformats-officedocument.theme+xml"/>
  <Default Extension="fntdata" ContentType="application/x-fontdata"/>
  <Override PartName="/ppt/slideLayouts/slideLayout24.xml" ContentType="application/vnd.openxmlformats-officedocument.presentationml.slideLayout+xml"/>
  <Override PartName="/ppt/slideLayouts/slideLayout43.xml" ContentType="application/vnd.openxmlformats-officedocument.presentationml.slideLayout+xml"/>
  <Override PartName="/ppt/slideLayouts/slideLayout59.xml" ContentType="application/vnd.openxmlformats-officedocument.presentationml.slideLayout+xml"/>
  <Override PartName="/ppt/slideLayouts/slideLayout10.xml" ContentType="application/vnd.openxmlformats-officedocument.presentationml.slideLayout+xml"/>
  <Override PartName="/ppt/notesSlides/notesSlide17.xml" ContentType="application/vnd.openxmlformats-officedocument.presentationml.notesSlide+xml"/>
  <Override PartName="/ppt/slideLayouts/slideLayout64.xml" ContentType="application/vnd.openxmlformats-officedocument.presentationml.slideLayout+xml"/>
  <Override PartName="/ppt/notesSlides/notesSlide6.xml" ContentType="application/vnd.openxmlformats-officedocument.presentationml.notesSlide+xml"/>
  <Override PartName="/ppt/notesSlides/notesSlide22.xml" ContentType="application/vnd.openxmlformats-officedocument.presentationml.notes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11.xml" ContentType="application/vnd.openxmlformats-officedocument.presentationml.slide+xml"/>
  <Override PartName="/ppt/slides/slide27.xml" ContentType="application/vnd.openxmlformats-officedocument.presentationml.slide+xml"/>
  <Override PartName="/ppt/slideLayouts/slideLayout28.xml" ContentType="application/vnd.openxmlformats-officedocument.presentationml.slideLayout+xml"/>
  <Override PartName="/ppt/slideLayouts/slideLayout47.xml" ContentType="application/vnd.openxmlformats-officedocument.presentationml.slideLayout+xml"/>
  <Override PartName="/ppt/slideLayouts/slideLayout66.xml" ContentType="application/vnd.openxmlformats-officedocument.presentationml.slideLayout+xml"/>
  <Override PartName="/ppt/notesSlides/notesSlide8.xml" ContentType="application/vnd.openxmlformats-officedocument.presentationml.notesSlide+xml"/>
  <Override PartName="/ppt/slideLayouts/slideLayout14.xml" ContentType="application/vnd.openxmlformats-officedocument.presentationml.slideLayout+xml"/>
  <Override PartName="/ppt/slideLayouts/slideLayout33.xml" ContentType="application/vnd.openxmlformats-officedocument.presentationml.slideLayout+xml"/>
  <Override PartName="/ppt/slideLayouts/slideLayout52.xml" ContentType="application/vnd.openxmlformats-officedocument.presentationml.slideLayout+xml"/>
  <Override PartName="/ppt/slideLayouts/slideLayout71.xml" ContentType="application/vnd.openxmlformats-officedocument.presentationml.slideLayout+xml"/>
  <Override PartName="/ppt/notesSlides/notesSlide26.xml" ContentType="application/vnd.openxmlformats-officedocument.presentationml.notesSlide+xml"/>
  <Override PartName="/ppt/slideLayouts/slideLayout9.xml" ContentType="application/vnd.openxmlformats-officedocument.presentationml.slideLayout+xml"/>
  <Override PartName="/ppt/slides/slide15.xml" ContentType="application/vnd.openxmlformats-officedocument.presentationml.slide+xml"/>
  <Override PartName="/ppt/slides/slide20.xml" ContentType="application/vnd.openxmlformats-officedocument.presentationml.slide+xml"/>
  <Override PartName="/ppt/slideLayouts/slideLayout21.xml" ContentType="application/vnd.openxmlformats-officedocument.presentationml.slideLayout+xml"/>
  <Override PartName="/ppt/slideLayouts/slideLayout40.xml" ContentType="application/vnd.openxmlformats-officedocument.presentationml.slideLayout+xml"/>
  <Override PartName="/ppt/presProps.xml" ContentType="application/vnd.openxmlformats-officedocument.presentationml.presProps+xml"/>
  <Override PartName="/ppt/slideLayouts/slideLayout56.xml" ContentType="application/vnd.openxmlformats-officedocument.presentationml.slideLayout+xml"/>
  <Override PartName="/ppt/slideLayouts/slideLayout37.xml" ContentType="application/vnd.openxmlformats-officedocument.presentationml.slideLayout+xml"/>
  <Override PartName="/ppt/slideLayouts/slideLayout18.xml" ContentType="application/vnd.openxmlformats-officedocument.presentationml.slideLayout+xml"/>
  <Override PartName="/ppt/slideLayouts/slideLayout75.xml" ContentType="application/vnd.openxmlformats-officedocument.presentationml.slideLayout+xml"/>
  <Override PartName="/ppt/notesSlides/notesSlide14.xml" ContentType="application/vnd.openxmlformats-officedocument.presentationml.notesSlide+xml"/>
  <Override PartName="/ppt/slideLayouts/slideLayout61.xml" ContentType="application/vnd.openxmlformats-officedocument.presentationml.slideLayout+xml"/>
  <Override PartName="/ppt/notesSlides/notesSlide3.xml" ContentType="application/vnd.openxmlformats-officedocument.presentationml.notesSlide+xml"/>
  <Override PartName="/ppt/slides/slide19.xml" ContentType="application/vnd.openxmlformats-officedocument.presentationml.slide+xml"/>
  <Override PartName="/ppt/comments/comment1.xml" ContentType="application/vnd.openxmlformats-officedocument.presentationml.comments+xml"/>
  <Override PartName="/ppt/slides/slide4.xml" ContentType="application/vnd.openxmlformats-officedocument.presentationml.slide+xml"/>
  <Override PartName="/ppt/slideLayouts/slideLayout2.xml" ContentType="application/vnd.openxmlformats-officedocument.presentationml.slideLayout+xml"/>
  <Override PartName="/ppt/slides/slide24.xml" ContentType="application/vnd.openxmlformats-officedocument.presentationml.slide+xml"/>
  <Override PartName="/ppt/theme/theme2.xml" ContentType="application/vnd.openxmlformats-officedocument.theme+xml"/>
  <Override PartName="/ppt/slideLayouts/slideLayout25.xml" ContentType="application/vnd.openxmlformats-officedocument.presentationml.slideLayout+xml"/>
  <Override PartName="/ppt/slideLayouts/slideLayout44.xml" ContentType="application/vnd.openxmlformats-officedocument.presentationml.slideLayout+xml"/>
  <Override PartName="/ppt/slideLayouts/slideLayout11.xml" ContentType="application/vnd.openxmlformats-officedocument.presentationml.slideLayout+xml"/>
  <Override PartName="/ppt/slideLayouts/slideLayout30.xml" ContentType="application/vnd.openxmlformats-officedocument.presentationml.slideLayout+xml"/>
  <Override PartName="/ppt/notesSlides/notesSlide18.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Default Extension="jpeg" ContentType="image/jpeg"/>
  <Override PartName="/ppt/notesSlides/notesSlide23.xml" ContentType="application/vnd.openxmlformats-officedocument.presentationml.notesSlide+xml"/>
  <Override PartName="/ppt/slides/slide8.xml" ContentType="application/vnd.openxmlformats-officedocument.presentationml.slide+xml"/>
  <Override PartName="/ppt/slides/slide12.xml" ContentType="application/vnd.openxmlformats-officedocument.presentationml.slide+xml"/>
  <Override PartName="/ppt/slideLayouts/slideLayout6.xml" ContentType="application/vnd.openxmlformats-officedocument.presentationml.slideLayout+xml"/>
  <Override PartName="/ppt/slides/slide28.xml" ContentType="application/vnd.openxmlformats-officedocument.presentationml.slide+xml"/>
  <Override PartName="/ppt/slideLayouts/slideLayout29.xml" ContentType="application/vnd.openxmlformats-officedocument.presentationml.slideLayout+xml"/>
  <Override PartName="/ppt/slideLayouts/slideLayout48.xml" ContentType="application/vnd.openxmlformats-officedocument.presentationml.slideLayout+xml"/>
  <Override PartName="/ppt/slideLayouts/slideLayout67.xml" ContentType="application/vnd.openxmlformats-officedocument.presentationml.slideLayout+xml"/>
  <Override PartName="/ppt/notesSlides/notesSlide9.xml" ContentType="application/vnd.openxmlformats-officedocument.presentationml.notesSlide+xml"/>
  <Override PartName="/ppt/slideLayouts/slideLayout15.xml" ContentType="application/vnd.openxmlformats-officedocument.presentationml.slideLayout+xml"/>
  <Override PartName="/ppt/slideLayouts/slideLayout34.xml" ContentType="application/vnd.openxmlformats-officedocument.presentationml.slideLayout+xml"/>
  <Override PartName="/ppt/slideLayouts/slideLayout53.xml" ContentType="application/vnd.openxmlformats-officedocument.presentationml.slideLayout+xml"/>
  <Override PartName="/ppt/slideLayouts/slideLayout72.xml" ContentType="application/vnd.openxmlformats-officedocument.presentationml.slideLayout+xml"/>
  <Override PartName="/ppt/notesSlides/notesSlide11.xml" ContentType="application/vnd.openxmlformats-officedocument.presentationml.notesSlide+xml"/>
  <Default Extension="rels" ContentType="application/vnd.openxmlformats-package.relationships+xml"/>
  <Override PartName="/ppt/notesSlides/notesSlide27.xml" ContentType="application/vnd.openxmlformats-officedocument.presentationml.notesSlide+xml"/>
  <Override PartName="/ppt/slides/slide16.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Layouts/slideLayout22.xml" ContentType="application/vnd.openxmlformats-officedocument.presentationml.slideLayout+xml"/>
  <Override PartName="/ppt/slideLayouts/slideLayout41.xml" ContentType="application/vnd.openxmlformats-officedocument.presentationml.slideLayout+xml"/>
  <Override PartName="/ppt/slideLayouts/slideLayout38.xml" ContentType="application/vnd.openxmlformats-officedocument.presentationml.slideLayout+xml"/>
  <Override PartName="/ppt/slideLayouts/slideLayout57.xml" ContentType="application/vnd.openxmlformats-officedocument.presentationml.slideLayout+xml"/>
  <Override PartName="/ppt/slideLayouts/slideLayout19.xml" ContentType="application/vnd.openxmlformats-officedocument.presentationml.slideLayout+xml"/>
  <Override PartName="/ppt/notesSlides/notesSlide15.xml" ContentType="application/vnd.openxmlformats-officedocument.presentationml.notesSlide+xml"/>
  <Override PartName="/ppt/slideLayouts/slideLayout62.xml" ContentType="application/vnd.openxmlformats-officedocument.presentationml.slideLayout+xml"/>
  <Override PartName="/ppt/notesSlides/notesSlide4.xml" ContentType="application/vnd.openxmlformats-officedocument.presentationml.notesSlide+xml"/>
  <Override PartName="/ppt/notesSlides/notesSlide20.xml" ContentType="application/vnd.openxmlformats-officedocument.presentationml.notes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Layouts/slideLayout26.xml" ContentType="application/vnd.openxmlformats-officedocument.presentationml.slideLayout+xml"/>
  <Override PartName="/ppt/slideLayouts/slideLayout45.xml" ContentType="application/vnd.openxmlformats-officedocument.presentationml.slideLayout+xml"/>
  <Override PartName="/ppt/slideLayouts/slideLayout12.xml" ContentType="application/vnd.openxmlformats-officedocument.presentationml.slideLayout+xml"/>
  <Override PartName="/ppt/slideLayouts/slideLayout31.xml" ContentType="application/vnd.openxmlformats-officedocument.presentationml.slideLayout+xml"/>
  <Override PartName="/ppt/slideLayouts/slideLayout50.xml" ContentType="application/vnd.openxmlformats-officedocument.presentationml.slideLayout+xml"/>
  <Override PartName="/ppt/notesSlides/notesSlide19.xml" ContentType="application/vnd.openxmlformats-officedocument.presentationml.notesSlide+xml"/>
  <Override PartName="/ppt/notesSlides/notesSlide24.xml" ContentType="application/vnd.openxmlformats-officedocument.presentationml.notes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Layouts/slideLayout7.xml" ContentType="application/vnd.openxmlformats-officedocument.presentationml.slideLayout+xml"/>
  <Override PartName="/ppt/notesSlides/notesSlide10.xml" ContentType="application/vnd.openxmlformats-officedocument.presentationml.notesSlide+xml"/>
  <Override PartName="/ppt/slideLayouts/slideLayout49.xml" ContentType="application/vnd.openxmlformats-officedocument.presentationml.slideLayout+xml"/>
  <Override PartName="/ppt/slideLayouts/slideLayout68.xml" ContentType="application/vnd.openxmlformats-officedocument.presentationml.slideLayout+xml"/>
  <Override PartName="/docProps/app.xml" ContentType="application/vnd.openxmlformats-officedocument.extended-properties+xml"/>
  <Override PartName="/ppt/viewProps.xml" ContentType="application/vnd.openxmlformats-officedocument.presentationml.viewProps+xml"/>
  <Override PartName="/ppt/slideLayouts/slideLayout16.xml" ContentType="application/vnd.openxmlformats-officedocument.presentationml.slideLayout+xml"/>
  <Override PartName="/ppt/slideLayouts/slideLayout35.xml" ContentType="application/vnd.openxmlformats-officedocument.presentationml.slideLayout+xml"/>
  <Override PartName="/ppt/slideLayouts/slideLayout54.xml" ContentType="application/vnd.openxmlformats-officedocument.presentationml.slideLayout+xml"/>
  <Override PartName="/ppt/slideLayouts/slideLayout73.xml" ContentType="application/vnd.openxmlformats-officedocument.presentationml.slideLayout+xml"/>
  <Override PartName="/ppt/notesMasters/notesMaster1.xml" ContentType="application/vnd.openxmlformats-officedocument.presentationml.notesMaster+xml"/>
  <Override PartName="/ppt/notesSlides/notesSlide12.xml" ContentType="application/vnd.openxmlformats-officedocument.presentationml.notesSlide+xml"/>
  <Override PartName="/ppt/notesSlides/notesSlide28.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presentation.xml" ContentType="application/vnd.openxmlformats-officedocument.presentationml.presentation.main+xml"/>
  <Override PartName="/ppt/slides/slide2.xml" ContentType="application/vnd.openxmlformats-officedocument.presentationml.slide+xml"/>
  <Override PartName="/ppt/slides/slide22.xml" ContentType="application/vnd.openxmlformats-officedocument.presentationml.slide+xml"/>
  <Override PartName="/ppt/slideLayouts/slideLayout23.xml" ContentType="application/vnd.openxmlformats-officedocument.presentationml.slideLayout+xml"/>
  <Override PartName="/ppt/slideLayouts/slideLayout42.xml" ContentType="application/vnd.openxmlformats-officedocument.presentationml.slideLayout+xml"/>
  <Override PartName="/ppt/slideLayouts/slideLayout39.xml" ContentType="application/vnd.openxmlformats-officedocument.presentationml.slideLayout+xml"/>
  <Override PartName="/ppt/slideLayouts/slideLayout58.xml" ContentType="application/vnd.openxmlformats-officedocument.presentationml.slideLayout+xml"/>
  <Override PartName="/ppt/notesSlides/notesSlide16.xml" ContentType="application/vnd.openxmlformats-officedocument.presentationml.notesSlide+xml"/>
  <Override PartName="/ppt/slideLayouts/slideLayout63.xml" ContentType="application/vnd.openxmlformats-officedocument.presentationml.slideLayout+xml"/>
  <Override PartName="/ppt/notesSlides/notesSlide5.xml" ContentType="application/vnd.openxmlformats-officedocument.presentationml.notesSlide+xml"/>
  <Override PartName="/ppt/notesSlides/notesSlide21.xml" ContentType="application/vnd.openxmlformats-officedocument.presentationml.notesSlide+xml"/>
  <Override PartName="/ppt/slides/slide6.xml" ContentType="application/vnd.openxmlformats-officedocument.presentationml.slide+xml"/>
  <Override PartName="/ppt/slideLayouts/slideLayout4.xml" ContentType="application/vnd.openxmlformats-officedocument.presentationml.slideLayout+xml"/>
  <Override PartName="/ppt/slides/slide10.xml" ContentType="application/vnd.openxmlformats-officedocument.presentationml.slide+xml"/>
  <Override PartName="/ppt/slides/slide26.xml" ContentType="application/vnd.openxmlformats-officedocument.presentationml.slide+xml"/>
  <Override PartName="/ppt/slideLayouts/slideLayout27.xml" ContentType="application/vnd.openxmlformats-officedocument.presentationml.slideLayout+xml"/>
  <Override PartName="/ppt/slideLayouts/slideLayout46.xml" ContentType="application/vnd.openxmlformats-officedocument.presentationml.slideLayout+xml"/>
  <Override PartName="/ppt/slideLayouts/slideLayout65.xml" ContentType="application/vnd.openxmlformats-officedocument.presentationml.slideLayout+xml"/>
  <Override PartName="/ppt/slideLayouts/slideLayout13.xml" ContentType="application/vnd.openxmlformats-officedocument.presentationml.slideLayout+xml"/>
  <Override PartName="/ppt/slideLayouts/slideLayout32.xml" ContentType="application/vnd.openxmlformats-officedocument.presentationml.slideLayout+xml"/>
  <Override PartName="/ppt/slideLayouts/slideLayout51.xml" ContentType="application/vnd.openxmlformats-officedocument.presentationml.slideLayout+xml"/>
  <Override PartName="/ppt/slideLayouts/slideLayout70.xml" ContentType="application/vnd.openxmlformats-officedocument.presentationml.slideLayout+xml"/>
  <Default Extension="png" ContentType="image/png"/>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embedTrueTypeFonts="1" saveSubsetFonts="1" autoCompressPictures="0">
  <p:sldMasterIdLst>
    <p:sldMasterId id="2147483723"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5143500" type="screen16x9"/>
  <p:notesSz cx="6858000" cy="9144000"/>
  <p:embeddedFontLst>
    <p:embeddedFont>
      <p:font typeface="Merriweather Light"/>
      <p:regular r:id="rId31"/>
      <p:bold r:id="rId32"/>
      <p:italic r:id="rId33"/>
      <p:boldItalic r:id="rId34"/>
    </p:embeddedFont>
    <p:embeddedFont>
      <p:font typeface="Open Sans SemiBold"/>
      <p:regular r:id="rId35"/>
      <p:bold r:id="rId36"/>
      <p:italic r:id="rId37"/>
      <p:boldItalic r:id="rId38"/>
    </p:embeddedFont>
    <p:embeddedFont>
      <p:font typeface="Merriweather"/>
      <p:regular r:id="rId39"/>
      <p:bold r:id="rId40"/>
      <p:italic r:id="rId41"/>
      <p:boldItalic r:id="rId42"/>
    </p:embeddedFont>
    <p:embeddedFont>
      <p:font typeface="Open Sans Light"/>
      <p:regular r:id="rId43"/>
      <p:bold r:id="rId44"/>
      <p:italic r:id="rId45"/>
      <p:boldItalic r:id="rId46"/>
    </p:embeddedFont>
    <p:embeddedFont>
      <p:font typeface="Open Sans"/>
      <p:regular r:id="rId47"/>
      <p:bold r:id="rId48"/>
      <p:italic r:id="rId49"/>
      <p:boldItalic r:id="rId50"/>
    </p:embeddedFont>
    <p:embeddedFont>
      <p:font typeface="Nunito Sans"/>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0" name="Rocky Beck" initials="" lastIdx="1" clrIdx="0"/>
  <p:cmAuthor id="1" name="Andrew Gazdecki" initials="" lastIdx="1" clrIdx="1"/>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135" d="100"/>
          <a:sy n="135" d="100"/>
        </p:scale>
        <p:origin x="-120" y="-304"/>
      </p:cViewPr>
      <p:guideLst>
        <p:guide orient="horz" pos="162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font" Target="fonts/font20.fntdata"/><Relationship Id="rId51" Type="http://schemas.openxmlformats.org/officeDocument/2006/relationships/font" Target="fonts/font21.fntdata"/><Relationship Id="rId52" Type="http://schemas.openxmlformats.org/officeDocument/2006/relationships/font" Target="fonts/font22.fntdata"/><Relationship Id="rId53" Type="http://schemas.openxmlformats.org/officeDocument/2006/relationships/font" Target="fonts/font23.fntdata"/><Relationship Id="rId54" Type="http://schemas.openxmlformats.org/officeDocument/2006/relationships/font" Target="fonts/font24.fntdata"/><Relationship Id="rId55" Type="http://schemas.openxmlformats.org/officeDocument/2006/relationships/printerSettings" Target="printerSettings/printerSettings1.bin"/><Relationship Id="rId56" Type="http://schemas.openxmlformats.org/officeDocument/2006/relationships/commentAuthors" Target="commentAuthors.xml"/><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font" Target="fonts/font10.fntdata"/><Relationship Id="rId41" Type="http://schemas.openxmlformats.org/officeDocument/2006/relationships/font" Target="fonts/font11.fntdata"/><Relationship Id="rId42" Type="http://schemas.openxmlformats.org/officeDocument/2006/relationships/font" Target="fonts/font12.fntdata"/><Relationship Id="rId43" Type="http://schemas.openxmlformats.org/officeDocument/2006/relationships/font" Target="fonts/font13.fntdata"/><Relationship Id="rId44" Type="http://schemas.openxmlformats.org/officeDocument/2006/relationships/font" Target="fonts/font14.fntdata"/><Relationship Id="rId45" Type="http://schemas.openxmlformats.org/officeDocument/2006/relationships/font" Target="fonts/font15.fntdata"/><Relationship Id="rId46" Type="http://schemas.openxmlformats.org/officeDocument/2006/relationships/font" Target="fonts/font16.fntdata"/><Relationship Id="rId47" Type="http://schemas.openxmlformats.org/officeDocument/2006/relationships/font" Target="fonts/font17.fntdata"/><Relationship Id="rId48" Type="http://schemas.openxmlformats.org/officeDocument/2006/relationships/font" Target="fonts/font18.fntdata"/><Relationship Id="rId49" Type="http://schemas.openxmlformats.org/officeDocument/2006/relationships/font" Target="fonts/font19.fntdata"/><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notesMaster" Target="notesMasters/notesMaster1.xml"/><Relationship Id="rId31" Type="http://schemas.openxmlformats.org/officeDocument/2006/relationships/font" Target="fonts/font1.fntdata"/><Relationship Id="rId32" Type="http://schemas.openxmlformats.org/officeDocument/2006/relationships/font" Target="fonts/font2.fntdata"/><Relationship Id="rId33" Type="http://schemas.openxmlformats.org/officeDocument/2006/relationships/font" Target="fonts/font3.fntdata"/><Relationship Id="rId34" Type="http://schemas.openxmlformats.org/officeDocument/2006/relationships/font" Target="fonts/font4.fntdata"/><Relationship Id="rId35" Type="http://schemas.openxmlformats.org/officeDocument/2006/relationships/font" Target="fonts/font5.fntdata"/><Relationship Id="rId36" Type="http://schemas.openxmlformats.org/officeDocument/2006/relationships/font" Target="fonts/font6.fntdata"/><Relationship Id="rId37" Type="http://schemas.openxmlformats.org/officeDocument/2006/relationships/font" Target="fonts/font7.fntdata"/><Relationship Id="rId38" Type="http://schemas.openxmlformats.org/officeDocument/2006/relationships/font" Target="fonts/font8.fntdata"/><Relationship Id="rId39" Type="http://schemas.openxmlformats.org/officeDocument/2006/relationships/font" Target="fonts/font9.fntdata"/><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 authorId="0" dt="2017-10-31T15:59:03.171" idx="1">
    <p:pos x="6000" y="0"/>
    <p:text>Is this supposed to be funny? Considering we are literally throwing stats at people in this slide...LOL</p:text>
  </p:cm>
  <p:cm authorId="1" dt="2017-10-31T15:59:03.171" idx="1">
    <p:pos x="6000" y="100"/>
    <p:text>Haha good point. Just leave it for now and I'll update it with another stat... the way this is typically read is instead of throwing stats at people when selling, tell a story they can related to.</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468"/>
        <p:cNvGrpSpPr/>
        <p:nvPr/>
      </p:nvGrpSpPr>
      <p:grpSpPr>
        <a:xfrm>
          <a:off x="0" y="0"/>
          <a:ext cx="0" cy="0"/>
          <a:chOff x="0" y="0"/>
          <a:chExt cx="0" cy="0"/>
        </a:xfrm>
      </p:grpSpPr>
      <p:sp>
        <p:nvSpPr>
          <p:cNvPr id="469" name="Shape 4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0" name="Shape 47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33"/>
        <p:cNvGrpSpPr/>
        <p:nvPr/>
      </p:nvGrpSpPr>
      <p:grpSpPr>
        <a:xfrm>
          <a:off x="0" y="0"/>
          <a:ext cx="0" cy="0"/>
          <a:chOff x="0" y="0"/>
          <a:chExt cx="0" cy="0"/>
        </a:xfrm>
      </p:grpSpPr>
      <p:sp>
        <p:nvSpPr>
          <p:cNvPr id="534" name="Shape 53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5" name="Shape 53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41"/>
        <p:cNvGrpSpPr/>
        <p:nvPr/>
      </p:nvGrpSpPr>
      <p:grpSpPr>
        <a:xfrm>
          <a:off x="0" y="0"/>
          <a:ext cx="0" cy="0"/>
          <a:chOff x="0" y="0"/>
          <a:chExt cx="0" cy="0"/>
        </a:xfrm>
      </p:grpSpPr>
      <p:sp>
        <p:nvSpPr>
          <p:cNvPr id="542" name="Shape 5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3" name="Shape 54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49"/>
        <p:cNvGrpSpPr/>
        <p:nvPr/>
      </p:nvGrpSpPr>
      <p:grpSpPr>
        <a:xfrm>
          <a:off x="0" y="0"/>
          <a:ext cx="0" cy="0"/>
          <a:chOff x="0" y="0"/>
          <a:chExt cx="0" cy="0"/>
        </a:xfrm>
      </p:grpSpPr>
      <p:sp>
        <p:nvSpPr>
          <p:cNvPr id="550" name="Shape 5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1" name="Shape 5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56"/>
        <p:cNvGrpSpPr/>
        <p:nvPr/>
      </p:nvGrpSpPr>
      <p:grpSpPr>
        <a:xfrm>
          <a:off x="0" y="0"/>
          <a:ext cx="0" cy="0"/>
          <a:chOff x="0" y="0"/>
          <a:chExt cx="0" cy="0"/>
        </a:xfrm>
      </p:grpSpPr>
      <p:sp>
        <p:nvSpPr>
          <p:cNvPr id="557" name="Shape 5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8" name="Shape 5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64"/>
        <p:cNvGrpSpPr/>
        <p:nvPr/>
      </p:nvGrpSpPr>
      <p:grpSpPr>
        <a:xfrm>
          <a:off x="0" y="0"/>
          <a:ext cx="0" cy="0"/>
          <a:chOff x="0" y="0"/>
          <a:chExt cx="0" cy="0"/>
        </a:xfrm>
      </p:grpSpPr>
      <p:sp>
        <p:nvSpPr>
          <p:cNvPr id="565" name="Shape 5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6" name="Shape 56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72"/>
        <p:cNvGrpSpPr/>
        <p:nvPr/>
      </p:nvGrpSpPr>
      <p:grpSpPr>
        <a:xfrm>
          <a:off x="0" y="0"/>
          <a:ext cx="0" cy="0"/>
          <a:chOff x="0" y="0"/>
          <a:chExt cx="0" cy="0"/>
        </a:xfrm>
      </p:grpSpPr>
      <p:sp>
        <p:nvSpPr>
          <p:cNvPr id="573" name="Shape 5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4" name="Shape 57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80"/>
        <p:cNvGrpSpPr/>
        <p:nvPr/>
      </p:nvGrpSpPr>
      <p:grpSpPr>
        <a:xfrm>
          <a:off x="0" y="0"/>
          <a:ext cx="0" cy="0"/>
          <a:chOff x="0" y="0"/>
          <a:chExt cx="0" cy="0"/>
        </a:xfrm>
      </p:grpSpPr>
      <p:sp>
        <p:nvSpPr>
          <p:cNvPr id="581" name="Shape 5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2" name="Shape 58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88"/>
        <p:cNvGrpSpPr/>
        <p:nvPr/>
      </p:nvGrpSpPr>
      <p:grpSpPr>
        <a:xfrm>
          <a:off x="0" y="0"/>
          <a:ext cx="0" cy="0"/>
          <a:chOff x="0" y="0"/>
          <a:chExt cx="0" cy="0"/>
        </a:xfrm>
      </p:grpSpPr>
      <p:sp>
        <p:nvSpPr>
          <p:cNvPr id="589" name="Shape 5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0" name="Shape 59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96"/>
        <p:cNvGrpSpPr/>
        <p:nvPr/>
      </p:nvGrpSpPr>
      <p:grpSpPr>
        <a:xfrm>
          <a:off x="0" y="0"/>
          <a:ext cx="0" cy="0"/>
          <a:chOff x="0" y="0"/>
          <a:chExt cx="0" cy="0"/>
        </a:xfrm>
      </p:grpSpPr>
      <p:sp>
        <p:nvSpPr>
          <p:cNvPr id="597" name="Shape 5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8" name="Shape 59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04"/>
        <p:cNvGrpSpPr/>
        <p:nvPr/>
      </p:nvGrpSpPr>
      <p:grpSpPr>
        <a:xfrm>
          <a:off x="0" y="0"/>
          <a:ext cx="0" cy="0"/>
          <a:chOff x="0" y="0"/>
          <a:chExt cx="0" cy="0"/>
        </a:xfrm>
      </p:grpSpPr>
      <p:sp>
        <p:nvSpPr>
          <p:cNvPr id="605" name="Shape 6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6" name="Shape 60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474"/>
        <p:cNvGrpSpPr/>
        <p:nvPr/>
      </p:nvGrpSpPr>
      <p:grpSpPr>
        <a:xfrm>
          <a:off x="0" y="0"/>
          <a:ext cx="0" cy="0"/>
          <a:chOff x="0" y="0"/>
          <a:chExt cx="0" cy="0"/>
        </a:xfrm>
      </p:grpSpPr>
      <p:sp>
        <p:nvSpPr>
          <p:cNvPr id="475" name="Shape 4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6" name="Shape 47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12"/>
        <p:cNvGrpSpPr/>
        <p:nvPr/>
      </p:nvGrpSpPr>
      <p:grpSpPr>
        <a:xfrm>
          <a:off x="0" y="0"/>
          <a:ext cx="0" cy="0"/>
          <a:chOff x="0" y="0"/>
          <a:chExt cx="0" cy="0"/>
        </a:xfrm>
      </p:grpSpPr>
      <p:sp>
        <p:nvSpPr>
          <p:cNvPr id="613" name="Shape 6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14" name="Shape 61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20"/>
        <p:cNvGrpSpPr/>
        <p:nvPr/>
      </p:nvGrpSpPr>
      <p:grpSpPr>
        <a:xfrm>
          <a:off x="0" y="0"/>
          <a:ext cx="0" cy="0"/>
          <a:chOff x="0" y="0"/>
          <a:chExt cx="0" cy="0"/>
        </a:xfrm>
      </p:grpSpPr>
      <p:sp>
        <p:nvSpPr>
          <p:cNvPr id="621" name="Shape 6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2" name="Shape 62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27"/>
        <p:cNvGrpSpPr/>
        <p:nvPr/>
      </p:nvGrpSpPr>
      <p:grpSpPr>
        <a:xfrm>
          <a:off x="0" y="0"/>
          <a:ext cx="0" cy="0"/>
          <a:chOff x="0" y="0"/>
          <a:chExt cx="0" cy="0"/>
        </a:xfrm>
      </p:grpSpPr>
      <p:sp>
        <p:nvSpPr>
          <p:cNvPr id="628" name="Shape 6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9" name="Shape 62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34"/>
        <p:cNvGrpSpPr/>
        <p:nvPr/>
      </p:nvGrpSpPr>
      <p:grpSpPr>
        <a:xfrm>
          <a:off x="0" y="0"/>
          <a:ext cx="0" cy="0"/>
          <a:chOff x="0" y="0"/>
          <a:chExt cx="0" cy="0"/>
        </a:xfrm>
      </p:grpSpPr>
      <p:sp>
        <p:nvSpPr>
          <p:cNvPr id="635" name="Shape 6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36" name="Shape 63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40"/>
        <p:cNvGrpSpPr/>
        <p:nvPr/>
      </p:nvGrpSpPr>
      <p:grpSpPr>
        <a:xfrm>
          <a:off x="0" y="0"/>
          <a:ext cx="0" cy="0"/>
          <a:chOff x="0" y="0"/>
          <a:chExt cx="0" cy="0"/>
        </a:xfrm>
      </p:grpSpPr>
      <p:sp>
        <p:nvSpPr>
          <p:cNvPr id="641" name="Shape 6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2" name="Shape 64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47"/>
        <p:cNvGrpSpPr/>
        <p:nvPr/>
      </p:nvGrpSpPr>
      <p:grpSpPr>
        <a:xfrm>
          <a:off x="0" y="0"/>
          <a:ext cx="0" cy="0"/>
          <a:chOff x="0" y="0"/>
          <a:chExt cx="0" cy="0"/>
        </a:xfrm>
      </p:grpSpPr>
      <p:sp>
        <p:nvSpPr>
          <p:cNvPr id="648" name="Shape 64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9" name="Shape 64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54"/>
        <p:cNvGrpSpPr/>
        <p:nvPr/>
      </p:nvGrpSpPr>
      <p:grpSpPr>
        <a:xfrm>
          <a:off x="0" y="0"/>
          <a:ext cx="0" cy="0"/>
          <a:chOff x="0" y="0"/>
          <a:chExt cx="0" cy="0"/>
        </a:xfrm>
      </p:grpSpPr>
      <p:sp>
        <p:nvSpPr>
          <p:cNvPr id="655" name="Shape 65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6" name="Shape 65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60"/>
        <p:cNvGrpSpPr/>
        <p:nvPr/>
      </p:nvGrpSpPr>
      <p:grpSpPr>
        <a:xfrm>
          <a:off x="0" y="0"/>
          <a:ext cx="0" cy="0"/>
          <a:chOff x="0" y="0"/>
          <a:chExt cx="0" cy="0"/>
        </a:xfrm>
      </p:grpSpPr>
      <p:sp>
        <p:nvSpPr>
          <p:cNvPr id="661" name="Shape 66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2" name="Shape 66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67"/>
        <p:cNvGrpSpPr/>
        <p:nvPr/>
      </p:nvGrpSpPr>
      <p:grpSpPr>
        <a:xfrm>
          <a:off x="0" y="0"/>
          <a:ext cx="0" cy="0"/>
          <a:chOff x="0" y="0"/>
          <a:chExt cx="0" cy="0"/>
        </a:xfrm>
      </p:grpSpPr>
      <p:sp>
        <p:nvSpPr>
          <p:cNvPr id="668" name="Shape 66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9" name="Shape 66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481"/>
        <p:cNvGrpSpPr/>
        <p:nvPr/>
      </p:nvGrpSpPr>
      <p:grpSpPr>
        <a:xfrm>
          <a:off x="0" y="0"/>
          <a:ext cx="0" cy="0"/>
          <a:chOff x="0" y="0"/>
          <a:chExt cx="0" cy="0"/>
        </a:xfrm>
      </p:grpSpPr>
      <p:sp>
        <p:nvSpPr>
          <p:cNvPr id="482" name="Shape 4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83" name="Shape 48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489"/>
        <p:cNvGrpSpPr/>
        <p:nvPr/>
      </p:nvGrpSpPr>
      <p:grpSpPr>
        <a:xfrm>
          <a:off x="0" y="0"/>
          <a:ext cx="0" cy="0"/>
          <a:chOff x="0" y="0"/>
          <a:chExt cx="0" cy="0"/>
        </a:xfrm>
      </p:grpSpPr>
      <p:sp>
        <p:nvSpPr>
          <p:cNvPr id="490" name="Shape 4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91" name="Shape 49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494"/>
        <p:cNvGrpSpPr/>
        <p:nvPr/>
      </p:nvGrpSpPr>
      <p:grpSpPr>
        <a:xfrm>
          <a:off x="0" y="0"/>
          <a:ext cx="0" cy="0"/>
          <a:chOff x="0" y="0"/>
          <a:chExt cx="0" cy="0"/>
        </a:xfrm>
      </p:grpSpPr>
      <p:sp>
        <p:nvSpPr>
          <p:cNvPr id="495" name="Shape 4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96" name="Shape 49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01"/>
        <p:cNvGrpSpPr/>
        <p:nvPr/>
      </p:nvGrpSpPr>
      <p:grpSpPr>
        <a:xfrm>
          <a:off x="0" y="0"/>
          <a:ext cx="0" cy="0"/>
          <a:chOff x="0" y="0"/>
          <a:chExt cx="0" cy="0"/>
        </a:xfrm>
      </p:grpSpPr>
      <p:sp>
        <p:nvSpPr>
          <p:cNvPr id="502" name="Shape 5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3" name="Shape 50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09"/>
        <p:cNvGrpSpPr/>
        <p:nvPr/>
      </p:nvGrpSpPr>
      <p:grpSpPr>
        <a:xfrm>
          <a:off x="0" y="0"/>
          <a:ext cx="0" cy="0"/>
          <a:chOff x="0" y="0"/>
          <a:chExt cx="0" cy="0"/>
        </a:xfrm>
      </p:grpSpPr>
      <p:sp>
        <p:nvSpPr>
          <p:cNvPr id="510" name="Shape 5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1" name="Shape 51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17"/>
        <p:cNvGrpSpPr/>
        <p:nvPr/>
      </p:nvGrpSpPr>
      <p:grpSpPr>
        <a:xfrm>
          <a:off x="0" y="0"/>
          <a:ext cx="0" cy="0"/>
          <a:chOff x="0" y="0"/>
          <a:chExt cx="0" cy="0"/>
        </a:xfrm>
      </p:grpSpPr>
      <p:sp>
        <p:nvSpPr>
          <p:cNvPr id="518" name="Shape 5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9" name="Shape 51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25"/>
        <p:cNvGrpSpPr/>
        <p:nvPr/>
      </p:nvGrpSpPr>
      <p:grpSpPr>
        <a:xfrm>
          <a:off x="0" y="0"/>
          <a:ext cx="0" cy="0"/>
          <a:chOff x="0" y="0"/>
          <a:chExt cx="0" cy="0"/>
        </a:xfrm>
      </p:grpSpPr>
      <p:sp>
        <p:nvSpPr>
          <p:cNvPr id="526" name="Shape 5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7" name="Shape 5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secondary brand blue back">
  <p:cSld name="TITLE_1_3">
    <p:bg>
      <p:bgPr>
        <a:solidFill>
          <a:srgbClr val="3A525F"/>
        </a:solidFill>
        <a:effectLst/>
      </p:bgPr>
    </p:bg>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secondary blue image overlay 1">
  <p:cSld name="TITLE_1_2_1_1_1_1">
    <p:bg>
      <p:bgPr>
        <a:blipFill>
          <a:blip r:embed="rId2">
            <a:alphaModFix/>
          </a:blip>
          <a:stretch>
            <a:fillRect/>
          </a:stretch>
        </a:blipFill>
        <a:effectLst/>
      </p:bgPr>
    </p:bg>
    <p:spTree>
      <p:nvGrpSpPr>
        <p:cNvPr id="1" name="Shape 50"/>
        <p:cNvGrpSpPr/>
        <p:nvPr/>
      </p:nvGrpSpPr>
      <p:grpSpPr>
        <a:xfrm>
          <a:off x="0" y="0"/>
          <a:ext cx="0" cy="0"/>
          <a:chOff x="0" y="0"/>
          <a:chExt cx="0" cy="0"/>
        </a:xfrm>
      </p:grpSpPr>
      <p:sp>
        <p:nvSpPr>
          <p:cNvPr id="51" name="Shape 51"/>
          <p:cNvSpPr/>
          <p:nvPr/>
        </p:nvSpPr>
        <p:spPr>
          <a:xfrm>
            <a:off x="175" y="-4125"/>
            <a:ext cx="9144000" cy="5143500"/>
          </a:xfrm>
          <a:prstGeom prst="rect">
            <a:avLst/>
          </a:prstGeom>
          <a:solidFill>
            <a:srgbClr val="3A525F">
              <a:alpha val="8577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3" name="Shape 53"/>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54" name="Shape 54"/>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55" name="Shape 55"/>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secondary blue image overlay 1 1">
  <p:cSld name="TITLE_1_2_1_1_1_1_2">
    <p:bg>
      <p:bgPr>
        <a:blipFill>
          <a:blip r:embed="rId2">
            <a:alphaModFix/>
          </a:blip>
          <a:stretch>
            <a:fillRect/>
          </a:stretch>
        </a:blipFill>
        <a:effectLst/>
      </p:bgPr>
    </p:bg>
    <p:spTree>
      <p:nvGrpSpPr>
        <p:cNvPr id="1" name="Shape 56"/>
        <p:cNvGrpSpPr/>
        <p:nvPr/>
      </p:nvGrpSpPr>
      <p:grpSpPr>
        <a:xfrm>
          <a:off x="0" y="0"/>
          <a:ext cx="0" cy="0"/>
          <a:chOff x="0" y="0"/>
          <a:chExt cx="0" cy="0"/>
        </a:xfrm>
      </p:grpSpPr>
      <p:sp>
        <p:nvSpPr>
          <p:cNvPr id="57" name="Shape 57"/>
          <p:cNvSpPr/>
          <p:nvPr/>
        </p:nvSpPr>
        <p:spPr>
          <a:xfrm>
            <a:off x="175" y="-4125"/>
            <a:ext cx="9144000" cy="5143500"/>
          </a:xfrm>
          <a:prstGeom prst="rect">
            <a:avLst/>
          </a:prstGeom>
          <a:solidFill>
            <a:srgbClr val="F9FCFF">
              <a:alpha val="7885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F9FCFF"/>
              </a:solidFill>
            </a:endParaRPr>
          </a:p>
        </p:txBody>
      </p:sp>
      <p:sp>
        <p:nvSpPr>
          <p:cNvPr id="58" name="Shape 58"/>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59" name="Shape 59"/>
          <p:cNvCxnSpPr/>
          <p:nvPr/>
        </p:nvCxnSpPr>
        <p:spPr>
          <a:xfrm>
            <a:off x="0" y="2571747"/>
            <a:ext cx="1315800" cy="0"/>
          </a:xfrm>
          <a:prstGeom prst="straightConnector1">
            <a:avLst/>
          </a:prstGeom>
          <a:noFill/>
          <a:ln w="9525" cap="flat" cmpd="sng">
            <a:solidFill>
              <a:srgbClr val="3A525F"/>
            </a:solidFill>
            <a:prstDash val="solid"/>
            <a:round/>
            <a:headEnd type="none" w="sm" len="sm"/>
            <a:tailEnd type="none" w="sm" len="sm"/>
          </a:ln>
        </p:spPr>
      </p:cxnSp>
      <p:cxnSp>
        <p:nvCxnSpPr>
          <p:cNvPr id="60" name="Shape 60"/>
          <p:cNvCxnSpPr/>
          <p:nvPr/>
        </p:nvCxnSpPr>
        <p:spPr>
          <a:xfrm>
            <a:off x="7828188" y="2571747"/>
            <a:ext cx="1315800" cy="0"/>
          </a:xfrm>
          <a:prstGeom prst="straightConnector1">
            <a:avLst/>
          </a:prstGeom>
          <a:noFill/>
          <a:ln w="9525" cap="flat" cmpd="sng">
            <a:solidFill>
              <a:srgbClr val="3A525F"/>
            </a:solidFill>
            <a:prstDash val="solid"/>
            <a:round/>
            <a:headEnd type="none" w="sm" len="sm"/>
            <a:tailEnd type="none" w="sm" len="sm"/>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2">
  <p:cSld name="SECTION_HEADER_2">
    <p:bg>
      <p:bgPr>
        <a:solidFill>
          <a:srgbClr val="F9FCFF">
            <a:alpha val="78850"/>
          </a:srgbClr>
        </a:solidFill>
        <a:effectLst/>
      </p:bgPr>
    </p:bg>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64" name="Shape 64"/>
          <p:cNvCxnSpPr/>
          <p:nvPr/>
        </p:nvCxnSpPr>
        <p:spPr>
          <a:xfrm>
            <a:off x="0" y="2571747"/>
            <a:ext cx="1315800" cy="0"/>
          </a:xfrm>
          <a:prstGeom prst="straightConnector1">
            <a:avLst/>
          </a:prstGeom>
          <a:noFill/>
          <a:ln w="9525" cap="flat" cmpd="sng">
            <a:solidFill>
              <a:srgbClr val="3A525F"/>
            </a:solidFill>
            <a:prstDash val="solid"/>
            <a:round/>
            <a:headEnd type="none" w="sm" len="sm"/>
            <a:tailEnd type="none" w="sm" len="sm"/>
          </a:ln>
        </p:spPr>
      </p:cxnSp>
      <p:cxnSp>
        <p:nvCxnSpPr>
          <p:cNvPr id="65" name="Shape 65"/>
          <p:cNvCxnSpPr/>
          <p:nvPr/>
        </p:nvCxnSpPr>
        <p:spPr>
          <a:xfrm>
            <a:off x="7828188" y="2571747"/>
            <a:ext cx="1315800" cy="0"/>
          </a:xfrm>
          <a:prstGeom prst="straightConnector1">
            <a:avLst/>
          </a:prstGeom>
          <a:noFill/>
          <a:ln w="9525" cap="flat" cmpd="sng">
            <a:solidFill>
              <a:srgbClr val="3A525F"/>
            </a:solidFill>
            <a:prstDash val="solid"/>
            <a:round/>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2 1">
  <p:cSld name="SECTION_HEADER_2_1">
    <p:bg>
      <p:bgPr>
        <a:solidFill>
          <a:srgbClr val="FF9900"/>
        </a:solidFill>
        <a:effectLst/>
      </p:bgPr>
    </p:bg>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70" name="Shape 70"/>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71" name="Shape 71"/>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1">
  <p:cSld name="SECTION_HEADER_1">
    <p:bg>
      <p:bgPr>
        <a:solidFill>
          <a:srgbClr val="3A525F"/>
        </a:solidFill>
        <a:effectLst/>
      </p:bgPr>
    </p:bg>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75" name="Shape 75"/>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76" name="Shape 76"/>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section divider with vector">
  <p:cSld name="SECTION_HEADER_1_1_1_1">
    <p:bg>
      <p:bgPr>
        <a:solidFill>
          <a:srgbClr val="F8991D"/>
        </a:solidFill>
        <a:effectLst/>
      </p:bgPr>
    </p:bg>
    <p:spTree>
      <p:nvGrpSpPr>
        <p:cNvPr id="1" name="Shape 77"/>
        <p:cNvGrpSpPr/>
        <p:nvPr/>
      </p:nvGrpSpPr>
      <p:grpSpPr>
        <a:xfrm>
          <a:off x="0" y="0"/>
          <a:ext cx="0" cy="0"/>
          <a:chOff x="0" y="0"/>
          <a:chExt cx="0" cy="0"/>
        </a:xfrm>
      </p:grpSpPr>
      <p:sp>
        <p:nvSpPr>
          <p:cNvPr id="79" name="Shape 79"/>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0" name="Shape 80"/>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rand blue section divider with vector">
  <p:cSld name="SECTION_HEADER_1_1_1_1_1">
    <p:bg>
      <p:bgPr>
        <a:solidFill>
          <a:srgbClr val="3A525F"/>
        </a:solidFill>
        <a:effectLst/>
      </p:bgPr>
    </p:bg>
    <p:spTree>
      <p:nvGrpSpPr>
        <p:cNvPr id="1" name="Shape 81"/>
        <p:cNvGrpSpPr/>
        <p:nvPr/>
      </p:nvGrpSpPr>
      <p:grpSpPr>
        <a:xfrm>
          <a:off x="0" y="0"/>
          <a:ext cx="0" cy="0"/>
          <a:chOff x="0" y="0"/>
          <a:chExt cx="0" cy="0"/>
        </a:xfrm>
      </p:grpSpPr>
      <p:sp>
        <p:nvSpPr>
          <p:cNvPr id="83" name="Shape 83"/>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4" name="Shape 84"/>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Light section divider with vector 1">
  <p:cSld name="SECTION_HEADER_1_1_1_1_1_1">
    <p:bg>
      <p:bgPr>
        <a:solidFill>
          <a:srgbClr val="F9FCFF"/>
        </a:solidFill>
        <a:effectLst/>
      </p:bgPr>
    </p:bg>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311700" y="3390400"/>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7" name="Shape 87"/>
          <p:cNvSpPr txBox="1">
            <a:spLocks noGrp="1"/>
          </p:cNvSpPr>
          <p:nvPr>
            <p:ph type="subTitle" idx="1"/>
          </p:nvPr>
        </p:nvSpPr>
        <p:spPr>
          <a:xfrm>
            <a:off x="311700" y="4093825"/>
            <a:ext cx="8520600" cy="5007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3A525F"/>
              </a:buClr>
              <a:buSzPts val="2000"/>
              <a:buFont typeface="Open Sans SemiBold"/>
              <a:buNone/>
              <a:defRPr sz="2000">
                <a:solidFill>
                  <a:srgbClr val="3A525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type="tx">
  <p:cSld name="TITLE_AND_BODY">
    <p:bg>
      <p:bgPr>
        <a:solidFill>
          <a:srgbClr val="F9FCFF"/>
        </a:solidFill>
        <a:effectLst/>
      </p:bgPr>
    </p:bg>
    <p:spTree>
      <p:nvGrpSpPr>
        <p:cNvPr id="1" name="Shape 89"/>
        <p:cNvGrpSpPr/>
        <p:nvPr/>
      </p:nvGrpSpPr>
      <p:grpSpPr>
        <a:xfrm>
          <a:off x="0" y="0"/>
          <a:ext cx="0" cy="0"/>
          <a:chOff x="0" y="0"/>
          <a:chExt cx="0" cy="0"/>
        </a:xfrm>
      </p:grpSpPr>
      <p:sp>
        <p:nvSpPr>
          <p:cNvPr id="90" name="Shape 90"/>
          <p:cNvSpPr/>
          <p:nvPr/>
        </p:nvSpPr>
        <p:spPr>
          <a:xfrm>
            <a:off x="0" y="0"/>
            <a:ext cx="9144000" cy="1149300"/>
          </a:xfrm>
          <a:prstGeom prst="rect">
            <a:avLst/>
          </a:prstGeom>
          <a:solidFill>
            <a:srgbClr val="F8991D"/>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1" name="Shape 91"/>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2" name="Shape 92"/>
          <p:cNvSpPr txBox="1">
            <a:spLocks noGrp="1"/>
          </p:cNvSpPr>
          <p:nvPr>
            <p:ph type="body" idx="1"/>
          </p:nvPr>
        </p:nvSpPr>
        <p:spPr>
          <a:xfrm>
            <a:off x="311700" y="1447600"/>
            <a:ext cx="85206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 Dark Blue">
  <p:cSld name="TITLE_AND_BODY_2">
    <p:bg>
      <p:bgPr>
        <a:solidFill>
          <a:srgbClr val="F9FCFF"/>
        </a:solidFill>
        <a:effectLst/>
      </p:bgPr>
    </p:bg>
    <p:spTree>
      <p:nvGrpSpPr>
        <p:cNvPr id="1" name="Shape 94"/>
        <p:cNvGrpSpPr/>
        <p:nvPr/>
      </p:nvGrpSpPr>
      <p:grpSpPr>
        <a:xfrm>
          <a:off x="0" y="0"/>
          <a:ext cx="0" cy="0"/>
          <a:chOff x="0" y="0"/>
          <a:chExt cx="0" cy="0"/>
        </a:xfrm>
      </p:grpSpPr>
      <p:sp>
        <p:nvSpPr>
          <p:cNvPr id="95" name="Shape 95"/>
          <p:cNvSpPr/>
          <p:nvPr/>
        </p:nvSpPr>
        <p:spPr>
          <a:xfrm>
            <a:off x="0" y="0"/>
            <a:ext cx="9144000" cy="11493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6" name="Shape 96"/>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7" name="Shape 97"/>
          <p:cNvSpPr txBox="1">
            <a:spLocks noGrp="1"/>
          </p:cNvSpPr>
          <p:nvPr>
            <p:ph type="body" idx="1"/>
          </p:nvPr>
        </p:nvSpPr>
        <p:spPr>
          <a:xfrm>
            <a:off x="311700" y="1447600"/>
            <a:ext cx="85206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secondary brand blue back 1">
  <p:cSld name="TITLE_1_3_1">
    <p:bg>
      <p:bgPr>
        <a:solidFill>
          <a:srgbClr val="F9FCFF">
            <a:alpha val="78850"/>
          </a:srgbClr>
        </a:solidFill>
        <a:effectLst/>
      </p:bgPr>
    </p:bg>
    <p:spTree>
      <p:nvGrpSpPr>
        <p:cNvPr id="1" name="Shape 13"/>
        <p:cNvGrpSpPr/>
        <p:nvPr/>
      </p:nvGrpSpPr>
      <p:grpSpPr>
        <a:xfrm>
          <a:off x="0" y="0"/>
          <a:ext cx="0" cy="0"/>
          <a:chOff x="0" y="0"/>
          <a:chExt cx="0" cy="0"/>
        </a:xfrm>
      </p:grpSpPr>
      <p:sp>
        <p:nvSpPr>
          <p:cNvPr id="14" name="Shape 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3A525F"/>
              </a:buClr>
              <a:buSzPts val="5200"/>
              <a:buFont typeface="Open Sans Light"/>
              <a:buNone/>
              <a:defRPr sz="5200">
                <a:solidFill>
                  <a:srgbClr val="3A525F"/>
                </a:solidFill>
                <a:latin typeface="Open Sans Light"/>
                <a:ea typeface="Open Sans Light"/>
                <a:cs typeface="Open Sans Light"/>
                <a:sym typeface="Open Sans Light"/>
              </a:defRPr>
            </a:lvl1pPr>
            <a:lvl2pPr lvl="1" algn="ctr" rtl="0">
              <a:spcBef>
                <a:spcPts val="0"/>
              </a:spcBef>
              <a:spcAft>
                <a:spcPts val="0"/>
              </a:spcAft>
              <a:buClr>
                <a:srgbClr val="3A525F"/>
              </a:buClr>
              <a:buSzPts val="5200"/>
              <a:buNone/>
              <a:defRPr sz="5200">
                <a:solidFill>
                  <a:srgbClr val="3A525F"/>
                </a:solidFill>
              </a:defRPr>
            </a:lvl2pPr>
            <a:lvl3pPr lvl="2" algn="ctr" rtl="0">
              <a:spcBef>
                <a:spcPts val="0"/>
              </a:spcBef>
              <a:spcAft>
                <a:spcPts val="0"/>
              </a:spcAft>
              <a:buClr>
                <a:srgbClr val="3A525F"/>
              </a:buClr>
              <a:buSzPts val="5200"/>
              <a:buNone/>
              <a:defRPr sz="5200">
                <a:solidFill>
                  <a:srgbClr val="3A525F"/>
                </a:solidFill>
              </a:defRPr>
            </a:lvl3pPr>
            <a:lvl4pPr lvl="3" algn="ctr" rtl="0">
              <a:spcBef>
                <a:spcPts val="0"/>
              </a:spcBef>
              <a:spcAft>
                <a:spcPts val="0"/>
              </a:spcAft>
              <a:buClr>
                <a:srgbClr val="3A525F"/>
              </a:buClr>
              <a:buSzPts val="5200"/>
              <a:buNone/>
              <a:defRPr sz="5200">
                <a:solidFill>
                  <a:srgbClr val="3A525F"/>
                </a:solidFill>
              </a:defRPr>
            </a:lvl4pPr>
            <a:lvl5pPr lvl="4" algn="ctr" rtl="0">
              <a:spcBef>
                <a:spcPts val="0"/>
              </a:spcBef>
              <a:spcAft>
                <a:spcPts val="0"/>
              </a:spcAft>
              <a:buClr>
                <a:srgbClr val="3A525F"/>
              </a:buClr>
              <a:buSzPts val="5200"/>
              <a:buNone/>
              <a:defRPr sz="5200">
                <a:solidFill>
                  <a:srgbClr val="3A525F"/>
                </a:solidFill>
              </a:defRPr>
            </a:lvl5pPr>
            <a:lvl6pPr lvl="5" algn="ctr" rtl="0">
              <a:spcBef>
                <a:spcPts val="0"/>
              </a:spcBef>
              <a:spcAft>
                <a:spcPts val="0"/>
              </a:spcAft>
              <a:buClr>
                <a:srgbClr val="3A525F"/>
              </a:buClr>
              <a:buSzPts val="5200"/>
              <a:buNone/>
              <a:defRPr sz="5200">
                <a:solidFill>
                  <a:srgbClr val="3A525F"/>
                </a:solidFill>
              </a:defRPr>
            </a:lvl6pPr>
            <a:lvl7pPr lvl="6" algn="ctr" rtl="0">
              <a:spcBef>
                <a:spcPts val="0"/>
              </a:spcBef>
              <a:spcAft>
                <a:spcPts val="0"/>
              </a:spcAft>
              <a:buClr>
                <a:srgbClr val="3A525F"/>
              </a:buClr>
              <a:buSzPts val="5200"/>
              <a:buNone/>
              <a:defRPr sz="5200">
                <a:solidFill>
                  <a:srgbClr val="3A525F"/>
                </a:solidFill>
              </a:defRPr>
            </a:lvl7pPr>
            <a:lvl8pPr lvl="7" algn="ctr" rtl="0">
              <a:spcBef>
                <a:spcPts val="0"/>
              </a:spcBef>
              <a:spcAft>
                <a:spcPts val="0"/>
              </a:spcAft>
              <a:buClr>
                <a:srgbClr val="3A525F"/>
              </a:buClr>
              <a:buSzPts val="5200"/>
              <a:buNone/>
              <a:defRPr sz="5200">
                <a:solidFill>
                  <a:srgbClr val="3A525F"/>
                </a:solidFill>
              </a:defRPr>
            </a:lvl8pPr>
            <a:lvl9pPr lvl="8" algn="ctr" rtl="0">
              <a:spcBef>
                <a:spcPts val="0"/>
              </a:spcBef>
              <a:spcAft>
                <a:spcPts val="0"/>
              </a:spcAft>
              <a:buClr>
                <a:srgbClr val="3A525F"/>
              </a:buClr>
              <a:buSzPts val="5200"/>
              <a:buNone/>
              <a:defRPr sz="5200">
                <a:solidFill>
                  <a:srgbClr val="3A525F"/>
                </a:solidFill>
              </a:defRPr>
            </a:lvl9pPr>
          </a:lstStyle>
          <a:p>
            <a:endParaRPr/>
          </a:p>
        </p:txBody>
      </p:sp>
      <p:sp>
        <p:nvSpPr>
          <p:cNvPr id="15" name="Shape 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6F7070"/>
              </a:buClr>
              <a:buSzPts val="2000"/>
              <a:buFont typeface="Open Sans SemiBold"/>
              <a:buNone/>
              <a:defRPr sz="20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6F7070"/>
              </a:buClr>
              <a:buSzPts val="2800"/>
              <a:buNone/>
              <a:defRPr sz="2800">
                <a:solidFill>
                  <a:srgbClr val="6F7070"/>
                </a:solidFill>
              </a:defRPr>
            </a:lvl2pPr>
            <a:lvl3pPr lvl="2" algn="ctr" rtl="0">
              <a:lnSpc>
                <a:spcPct val="100000"/>
              </a:lnSpc>
              <a:spcBef>
                <a:spcPts val="0"/>
              </a:spcBef>
              <a:spcAft>
                <a:spcPts val="0"/>
              </a:spcAft>
              <a:buClr>
                <a:srgbClr val="6F7070"/>
              </a:buClr>
              <a:buSzPts val="2800"/>
              <a:buNone/>
              <a:defRPr sz="2800">
                <a:solidFill>
                  <a:srgbClr val="6F7070"/>
                </a:solidFill>
              </a:defRPr>
            </a:lvl3pPr>
            <a:lvl4pPr lvl="3" algn="ctr" rtl="0">
              <a:lnSpc>
                <a:spcPct val="100000"/>
              </a:lnSpc>
              <a:spcBef>
                <a:spcPts val="0"/>
              </a:spcBef>
              <a:spcAft>
                <a:spcPts val="0"/>
              </a:spcAft>
              <a:buClr>
                <a:srgbClr val="6F7070"/>
              </a:buClr>
              <a:buSzPts val="2800"/>
              <a:buNone/>
              <a:defRPr sz="2800">
                <a:solidFill>
                  <a:srgbClr val="6F7070"/>
                </a:solidFill>
              </a:defRPr>
            </a:lvl4pPr>
            <a:lvl5pPr lvl="4" algn="ctr" rtl="0">
              <a:lnSpc>
                <a:spcPct val="100000"/>
              </a:lnSpc>
              <a:spcBef>
                <a:spcPts val="0"/>
              </a:spcBef>
              <a:spcAft>
                <a:spcPts val="0"/>
              </a:spcAft>
              <a:buClr>
                <a:srgbClr val="6F7070"/>
              </a:buClr>
              <a:buSzPts val="2800"/>
              <a:buNone/>
              <a:defRPr sz="2800">
                <a:solidFill>
                  <a:srgbClr val="6F7070"/>
                </a:solidFill>
              </a:defRPr>
            </a:lvl5pPr>
            <a:lvl6pPr lvl="5" algn="ctr" rtl="0">
              <a:lnSpc>
                <a:spcPct val="100000"/>
              </a:lnSpc>
              <a:spcBef>
                <a:spcPts val="0"/>
              </a:spcBef>
              <a:spcAft>
                <a:spcPts val="0"/>
              </a:spcAft>
              <a:buClr>
                <a:srgbClr val="6F7070"/>
              </a:buClr>
              <a:buSzPts val="2800"/>
              <a:buNone/>
              <a:defRPr sz="2800">
                <a:solidFill>
                  <a:srgbClr val="6F7070"/>
                </a:solidFill>
              </a:defRPr>
            </a:lvl6pPr>
            <a:lvl7pPr lvl="6" algn="ctr" rtl="0">
              <a:lnSpc>
                <a:spcPct val="100000"/>
              </a:lnSpc>
              <a:spcBef>
                <a:spcPts val="0"/>
              </a:spcBef>
              <a:spcAft>
                <a:spcPts val="0"/>
              </a:spcAft>
              <a:buClr>
                <a:srgbClr val="6F7070"/>
              </a:buClr>
              <a:buSzPts val="2800"/>
              <a:buNone/>
              <a:defRPr sz="2800">
                <a:solidFill>
                  <a:srgbClr val="6F7070"/>
                </a:solidFill>
              </a:defRPr>
            </a:lvl7pPr>
            <a:lvl8pPr lvl="7" algn="ctr" rtl="0">
              <a:lnSpc>
                <a:spcPct val="100000"/>
              </a:lnSpc>
              <a:spcBef>
                <a:spcPts val="0"/>
              </a:spcBef>
              <a:spcAft>
                <a:spcPts val="0"/>
              </a:spcAft>
              <a:buClr>
                <a:srgbClr val="6F7070"/>
              </a:buClr>
              <a:buSzPts val="2800"/>
              <a:buNone/>
              <a:defRPr sz="2800">
                <a:solidFill>
                  <a:srgbClr val="6F7070"/>
                </a:solidFill>
              </a:defRPr>
            </a:lvl8pPr>
            <a:lvl9pPr lvl="8" algn="ctr" rtl="0">
              <a:lnSpc>
                <a:spcPct val="100000"/>
              </a:lnSpc>
              <a:spcBef>
                <a:spcPts val="0"/>
              </a:spcBef>
              <a:spcAft>
                <a:spcPts val="0"/>
              </a:spcAft>
              <a:buClr>
                <a:srgbClr val="6F7070"/>
              </a:buClr>
              <a:buSzPts val="2800"/>
              <a:buNone/>
              <a:defRPr sz="2800">
                <a:solidFill>
                  <a:srgbClr val="6F7070"/>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title and body 1">
  <p:cSld name="TITLE_AND_BODY_2_1_2">
    <p:bg>
      <p:bgPr>
        <a:solidFill>
          <a:srgbClr val="F8991D"/>
        </a:solidFill>
        <a:effectLst/>
      </p:bgPr>
    </p:bg>
    <p:spTree>
      <p:nvGrpSpPr>
        <p:cNvPr id="1" name="Shape 99"/>
        <p:cNvGrpSpPr/>
        <p:nvPr/>
      </p:nvGrpSpPr>
      <p:grpSpPr>
        <a:xfrm>
          <a:off x="0" y="0"/>
          <a:ext cx="0" cy="0"/>
          <a:chOff x="0" y="0"/>
          <a:chExt cx="0" cy="0"/>
        </a:xfrm>
      </p:grpSpPr>
      <p:sp>
        <p:nvSpPr>
          <p:cNvPr id="100" name="Shape 100"/>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01" name="Shape 101"/>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02" name="Shape 102"/>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3" name="Shape 103"/>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04" name="Shape 104"/>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title and body">
  <p:cSld name="TITLE_AND_BODY_2_1_1">
    <p:bg>
      <p:bgPr>
        <a:solidFill>
          <a:srgbClr val="3A525F"/>
        </a:solidFill>
        <a:effectLst/>
      </p:bgPr>
    </p:bg>
    <p:spTree>
      <p:nvGrpSpPr>
        <p:cNvPr id="1" name="Shape 106"/>
        <p:cNvGrpSpPr/>
        <p:nvPr/>
      </p:nvGrpSpPr>
      <p:grpSpPr>
        <a:xfrm>
          <a:off x="0" y="0"/>
          <a:ext cx="0" cy="0"/>
          <a:chOff x="0" y="0"/>
          <a:chExt cx="0" cy="0"/>
        </a:xfrm>
      </p:grpSpPr>
      <p:sp>
        <p:nvSpPr>
          <p:cNvPr id="107" name="Shape 107"/>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08" name="Shape 108"/>
          <p:cNvSpPr txBox="1"/>
          <p:nvPr/>
        </p:nvSpPr>
        <p:spPr>
          <a:xfrm>
            <a:off x="3090625" y="575500"/>
            <a:ext cx="5596200" cy="39810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endParaRPr>
              <a:solidFill>
                <a:srgbClr val="666666"/>
              </a:solidFill>
              <a:latin typeface="Nunito Sans"/>
              <a:ea typeface="Nunito Sans"/>
              <a:cs typeface="Nunito Sans"/>
              <a:sym typeface="Nunito Sans"/>
            </a:endParaRPr>
          </a:p>
        </p:txBody>
      </p:sp>
      <p:sp>
        <p:nvSpPr>
          <p:cNvPr id="109" name="Shape 109"/>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0" name="Shape 110"/>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11" name="Shape 111"/>
          <p:cNvSpPr txBox="1">
            <a:spLocks noGrp="1"/>
          </p:cNvSpPr>
          <p:nvPr>
            <p:ph type="body" idx="1"/>
          </p:nvPr>
        </p:nvSpPr>
        <p:spPr>
          <a:xfrm>
            <a:off x="3042375" y="461125"/>
            <a:ext cx="5719200" cy="4330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p:cSld name="TITLE_AND_BODY_1">
    <p:bg>
      <p:bgPr>
        <a:solidFill>
          <a:srgbClr val="F9FCFF"/>
        </a:solidFill>
        <a:effectLst/>
      </p:bgPr>
    </p:bg>
    <p:spTree>
      <p:nvGrpSpPr>
        <p:cNvPr id="1" name="Shape 113"/>
        <p:cNvGrpSpPr/>
        <p:nvPr/>
      </p:nvGrpSpPr>
      <p:grpSpPr>
        <a:xfrm>
          <a:off x="0" y="0"/>
          <a:ext cx="0" cy="0"/>
          <a:chOff x="0" y="0"/>
          <a:chExt cx="0" cy="0"/>
        </a:xfrm>
      </p:grpSpPr>
      <p:sp>
        <p:nvSpPr>
          <p:cNvPr id="114" name="Shape 114"/>
          <p:cNvSpPr/>
          <p:nvPr/>
        </p:nvSpPr>
        <p:spPr>
          <a:xfrm>
            <a:off x="-6550" y="-4250"/>
            <a:ext cx="9144000" cy="1717500"/>
          </a:xfrm>
          <a:prstGeom prst="rect">
            <a:avLst/>
          </a:prstGeom>
          <a:solidFill>
            <a:srgbClr val="F8991D"/>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5" name="Shape 115"/>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16" name="Shape 116"/>
          <p:cNvSpPr txBox="1">
            <a:spLocks noGrp="1"/>
          </p:cNvSpPr>
          <p:nvPr>
            <p:ph type="body" idx="2"/>
          </p:nvPr>
        </p:nvSpPr>
        <p:spPr>
          <a:xfrm>
            <a:off x="429800" y="1915425"/>
            <a:ext cx="84024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17" name="Shape 117"/>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body (secondary blue)">
  <p:cSld name="TITLE_AND_BODY_1_2">
    <p:bg>
      <p:bgPr>
        <a:solidFill>
          <a:srgbClr val="F9FCFF"/>
        </a:solidFill>
        <a:effectLst/>
      </p:bgPr>
    </p:bg>
    <p:spTree>
      <p:nvGrpSpPr>
        <p:cNvPr id="1" name="Shape 119"/>
        <p:cNvGrpSpPr/>
        <p:nvPr/>
      </p:nvGrpSpPr>
      <p:grpSpPr>
        <a:xfrm>
          <a:off x="0" y="0"/>
          <a:ext cx="0" cy="0"/>
          <a:chOff x="0" y="0"/>
          <a:chExt cx="0" cy="0"/>
        </a:xfrm>
      </p:grpSpPr>
      <p:sp>
        <p:nvSpPr>
          <p:cNvPr id="120" name="Shape 120"/>
          <p:cNvSpPr/>
          <p:nvPr/>
        </p:nvSpPr>
        <p:spPr>
          <a:xfrm>
            <a:off x="-6550" y="-4250"/>
            <a:ext cx="9144000" cy="1717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1" name="Shape 121"/>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22" name="Shape 122"/>
          <p:cNvSpPr txBox="1">
            <a:spLocks noGrp="1"/>
          </p:cNvSpPr>
          <p:nvPr>
            <p:ph type="body" idx="2"/>
          </p:nvPr>
        </p:nvSpPr>
        <p:spPr>
          <a:xfrm>
            <a:off x="429800" y="1915425"/>
            <a:ext cx="84024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23" name="Shape 123"/>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p:cSld name="TITLE_AND_BODY_1_1">
    <p:bg>
      <p:bgPr>
        <a:solidFill>
          <a:srgbClr val="F9FCFF"/>
        </a:solidFill>
        <a:effectLst/>
      </p:bgPr>
    </p:bg>
    <p:spTree>
      <p:nvGrpSpPr>
        <p:cNvPr id="1" name="Shape 125"/>
        <p:cNvGrpSpPr/>
        <p:nvPr/>
      </p:nvGrpSpPr>
      <p:grpSpPr>
        <a:xfrm>
          <a:off x="0" y="0"/>
          <a:ext cx="0" cy="0"/>
          <a:chOff x="0" y="0"/>
          <a:chExt cx="0" cy="0"/>
        </a:xfrm>
      </p:grpSpPr>
      <p:sp>
        <p:nvSpPr>
          <p:cNvPr id="126" name="Shape 126"/>
          <p:cNvSpPr/>
          <p:nvPr/>
        </p:nvSpPr>
        <p:spPr>
          <a:xfrm>
            <a:off x="-6550" y="-4250"/>
            <a:ext cx="9144000" cy="1717500"/>
          </a:xfrm>
          <a:prstGeom prst="rect">
            <a:avLst/>
          </a:prstGeom>
          <a:solidFill>
            <a:srgbClr val="F8991D"/>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7" name="Shape 127"/>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28" name="Shape 128"/>
          <p:cNvSpPr txBox="1">
            <a:spLocks noGrp="1"/>
          </p:cNvSpPr>
          <p:nvPr>
            <p:ph type="body" idx="2"/>
          </p:nvPr>
        </p:nvSpPr>
        <p:spPr>
          <a:xfrm>
            <a:off x="410500"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29" name="Shape 129"/>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0" name="Shape 130"/>
          <p:cNvSpPr txBox="1">
            <a:spLocks noGrp="1"/>
          </p:cNvSpPr>
          <p:nvPr>
            <p:ph type="body" idx="3"/>
          </p:nvPr>
        </p:nvSpPr>
        <p:spPr>
          <a:xfrm>
            <a:off x="4847725"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two column body (secondary blue)">
  <p:cSld name="TITLE_AND_BODY_1_1_1">
    <p:bg>
      <p:bgPr>
        <a:solidFill>
          <a:srgbClr val="F9FCFF"/>
        </a:solidFill>
        <a:effectLst/>
      </p:bgPr>
    </p:bg>
    <p:spTree>
      <p:nvGrpSpPr>
        <p:cNvPr id="1" name="Shape 132"/>
        <p:cNvGrpSpPr/>
        <p:nvPr/>
      </p:nvGrpSpPr>
      <p:grpSpPr>
        <a:xfrm>
          <a:off x="0" y="0"/>
          <a:ext cx="0" cy="0"/>
          <a:chOff x="0" y="0"/>
          <a:chExt cx="0" cy="0"/>
        </a:xfrm>
      </p:grpSpPr>
      <p:sp>
        <p:nvSpPr>
          <p:cNvPr id="133" name="Shape 133"/>
          <p:cNvSpPr/>
          <p:nvPr/>
        </p:nvSpPr>
        <p:spPr>
          <a:xfrm>
            <a:off x="-6550" y="-4250"/>
            <a:ext cx="9144000" cy="1717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4" name="Shape 134"/>
          <p:cNvSpPr txBox="1">
            <a:spLocks noGrp="1"/>
          </p:cNvSpPr>
          <p:nvPr>
            <p:ph type="subTitle" idx="1"/>
          </p:nvPr>
        </p:nvSpPr>
        <p:spPr>
          <a:xfrm>
            <a:off x="362425" y="888375"/>
            <a:ext cx="8469900" cy="7773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35" name="Shape 135"/>
          <p:cNvSpPr txBox="1">
            <a:spLocks noGrp="1"/>
          </p:cNvSpPr>
          <p:nvPr>
            <p:ph type="body" idx="2"/>
          </p:nvPr>
        </p:nvSpPr>
        <p:spPr>
          <a:xfrm>
            <a:off x="410500"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36" name="Shape 136"/>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7" name="Shape 137"/>
          <p:cNvSpPr txBox="1">
            <a:spLocks noGrp="1"/>
          </p:cNvSpPr>
          <p:nvPr>
            <p:ph type="body" idx="3"/>
          </p:nvPr>
        </p:nvSpPr>
        <p:spPr>
          <a:xfrm>
            <a:off x="4847725" y="1896350"/>
            <a:ext cx="3984600" cy="26112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rand blue with subtitle and 2 column body">
  <p:cSld name="CUSTOM">
    <p:bg>
      <p:bgPr>
        <a:solidFill>
          <a:srgbClr val="3A525F"/>
        </a:solidFill>
        <a:effectLst/>
      </p:bgPr>
    </p:bg>
    <p:spTree>
      <p:nvGrpSpPr>
        <p:cNvPr id="1" name="Shape 139"/>
        <p:cNvGrpSpPr/>
        <p:nvPr/>
      </p:nvGrpSpPr>
      <p:grpSpPr>
        <a:xfrm>
          <a:off x="0" y="0"/>
          <a:ext cx="0" cy="0"/>
          <a:chOff x="0" y="0"/>
          <a:chExt cx="0" cy="0"/>
        </a:xfrm>
      </p:grpSpPr>
      <p:sp>
        <p:nvSpPr>
          <p:cNvPr id="140" name="Shape 140"/>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41" name="Shape 141"/>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2" name="Shape 142"/>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43" name="Shape 143"/>
          <p:cNvSpPr txBox="1">
            <a:spLocks noGrp="1"/>
          </p:cNvSpPr>
          <p:nvPr>
            <p:ph type="body" idx="1"/>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44" name="Shape 144"/>
          <p:cNvSpPr txBox="1">
            <a:spLocks noGrp="1"/>
          </p:cNvSpPr>
          <p:nvPr>
            <p:ph type="subTitle" idx="2"/>
          </p:nvPr>
        </p:nvSpPr>
        <p:spPr>
          <a:xfrm>
            <a:off x="2915025" y="365525"/>
            <a:ext cx="5756400" cy="895800"/>
          </a:xfrm>
          <a:prstGeom prst="rect">
            <a:avLst/>
          </a:prstGeom>
        </p:spPr>
        <p:txBody>
          <a:bodyPr spcFirstLastPara="1" wrap="square" lIns="91425" tIns="91425" rIns="91425" bIns="91425" anchor="t" anchorCtr="0"/>
          <a:lstStyle>
            <a:lvl1pPr lvl="0">
              <a:spcBef>
                <a:spcPts val="0"/>
              </a:spcBef>
              <a:spcAft>
                <a:spcPts val="0"/>
              </a:spcAft>
              <a:buNone/>
              <a:defRPr sz="1500">
                <a:latin typeface="Open Sans SemiBold"/>
                <a:ea typeface="Open Sans SemiBold"/>
                <a:cs typeface="Open Sans SemiBold"/>
                <a:sym typeface="Open Sans SemiBold"/>
              </a:defRPr>
            </a:lvl1pPr>
            <a:lvl2pPr lvl="1">
              <a:spcBef>
                <a:spcPts val="1600"/>
              </a:spcBef>
              <a:spcAft>
                <a:spcPts val="0"/>
              </a:spcAft>
              <a:buNone/>
              <a:defRPr>
                <a:latin typeface="Open Sans"/>
                <a:ea typeface="Open Sans"/>
                <a:cs typeface="Open Sans"/>
                <a:sym typeface="Open Sans"/>
              </a:defRPr>
            </a:lvl2pPr>
            <a:lvl3pPr lvl="2">
              <a:spcBef>
                <a:spcPts val="1600"/>
              </a:spcBef>
              <a:spcAft>
                <a:spcPts val="0"/>
              </a:spcAft>
              <a:buNone/>
              <a:defRPr>
                <a:latin typeface="Open Sans"/>
                <a:ea typeface="Open Sans"/>
                <a:cs typeface="Open Sans"/>
                <a:sym typeface="Open Sans"/>
              </a:defRPr>
            </a:lvl3pPr>
            <a:lvl4pPr lvl="3">
              <a:spcBef>
                <a:spcPts val="1600"/>
              </a:spcBef>
              <a:spcAft>
                <a:spcPts val="0"/>
              </a:spcAft>
              <a:buNone/>
              <a:defRPr>
                <a:latin typeface="Open Sans"/>
                <a:ea typeface="Open Sans"/>
                <a:cs typeface="Open Sans"/>
                <a:sym typeface="Open Sans"/>
              </a:defRPr>
            </a:lvl4pPr>
            <a:lvl5pPr lvl="4">
              <a:spcBef>
                <a:spcPts val="1600"/>
              </a:spcBef>
              <a:spcAft>
                <a:spcPts val="0"/>
              </a:spcAft>
              <a:buNone/>
              <a:defRPr>
                <a:latin typeface="Open Sans"/>
                <a:ea typeface="Open Sans"/>
                <a:cs typeface="Open Sans"/>
                <a:sym typeface="Open Sans"/>
              </a:defRPr>
            </a:lvl5pPr>
            <a:lvl6pPr lvl="5">
              <a:spcBef>
                <a:spcPts val="1600"/>
              </a:spcBef>
              <a:spcAft>
                <a:spcPts val="0"/>
              </a:spcAft>
              <a:buNone/>
              <a:defRPr>
                <a:latin typeface="Open Sans"/>
                <a:ea typeface="Open Sans"/>
                <a:cs typeface="Open Sans"/>
                <a:sym typeface="Open Sans"/>
              </a:defRPr>
            </a:lvl6pPr>
            <a:lvl7pPr lvl="6">
              <a:spcBef>
                <a:spcPts val="1600"/>
              </a:spcBef>
              <a:spcAft>
                <a:spcPts val="0"/>
              </a:spcAft>
              <a:buNone/>
              <a:defRPr>
                <a:latin typeface="Open Sans"/>
                <a:ea typeface="Open Sans"/>
                <a:cs typeface="Open Sans"/>
                <a:sym typeface="Open Sans"/>
              </a:defRPr>
            </a:lvl7pPr>
            <a:lvl8pPr lvl="7">
              <a:spcBef>
                <a:spcPts val="1600"/>
              </a:spcBef>
              <a:spcAft>
                <a:spcPts val="0"/>
              </a:spcAft>
              <a:buNone/>
              <a:defRPr>
                <a:latin typeface="Open Sans"/>
                <a:ea typeface="Open Sans"/>
                <a:cs typeface="Open Sans"/>
                <a:sym typeface="Open Sans"/>
              </a:defRPr>
            </a:lvl8pPr>
            <a:lvl9pPr lvl="8">
              <a:spcBef>
                <a:spcPts val="1600"/>
              </a:spcBef>
              <a:spcAft>
                <a:spcPts val="1600"/>
              </a:spcAft>
              <a:buNone/>
              <a:defRPr>
                <a:latin typeface="Open Sans"/>
                <a:ea typeface="Open Sans"/>
                <a:cs typeface="Open Sans"/>
                <a:sym typeface="Open Sans"/>
              </a:defRPr>
            </a:lvl9pPr>
          </a:lstStyle>
          <a:p>
            <a:endParaRPr/>
          </a:p>
        </p:txBody>
      </p:sp>
      <p:sp>
        <p:nvSpPr>
          <p:cNvPr id="145" name="Shape 145"/>
          <p:cNvSpPr txBox="1">
            <a:spLocks noGrp="1"/>
          </p:cNvSpPr>
          <p:nvPr>
            <p:ph type="body" idx="3"/>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range with subtitle and 2 column body">
  <p:cSld name="CUSTOM_1">
    <p:bg>
      <p:bgPr>
        <a:solidFill>
          <a:srgbClr val="F8991D"/>
        </a:solidFill>
        <a:effectLst/>
      </p:bgPr>
    </p:bg>
    <p:spTree>
      <p:nvGrpSpPr>
        <p:cNvPr id="1" name="Shape 147"/>
        <p:cNvGrpSpPr/>
        <p:nvPr/>
      </p:nvGrpSpPr>
      <p:grpSpPr>
        <a:xfrm>
          <a:off x="0" y="0"/>
          <a:ext cx="0" cy="0"/>
          <a:chOff x="0" y="0"/>
          <a:chExt cx="0" cy="0"/>
        </a:xfrm>
      </p:grpSpPr>
      <p:sp>
        <p:nvSpPr>
          <p:cNvPr id="148" name="Shape 148"/>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49" name="Shape 149"/>
          <p:cNvSpPr/>
          <p:nvPr/>
        </p:nvSpPr>
        <p:spPr>
          <a:xfrm>
            <a:off x="2585475" y="0"/>
            <a:ext cx="65586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0" name="Shape 150"/>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51" name="Shape 151"/>
          <p:cNvSpPr txBox="1">
            <a:spLocks noGrp="1"/>
          </p:cNvSpPr>
          <p:nvPr>
            <p:ph type="subTitle" idx="1"/>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52" name="Shape 152"/>
          <p:cNvSpPr txBox="1">
            <a:spLocks noGrp="1"/>
          </p:cNvSpPr>
          <p:nvPr>
            <p:ph type="body" idx="2"/>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53" name="Shape 153"/>
          <p:cNvSpPr txBox="1">
            <a:spLocks noGrp="1"/>
          </p:cNvSpPr>
          <p:nvPr>
            <p:ph type="body" idx="3"/>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ondary blue with subtitle and 2 column body">
  <p:cSld name="CUSTOM_1_1">
    <p:bg>
      <p:bgPr>
        <a:solidFill>
          <a:srgbClr val="3A525F"/>
        </a:solidFill>
        <a:effectLst/>
      </p:bgPr>
    </p:bg>
    <p:spTree>
      <p:nvGrpSpPr>
        <p:cNvPr id="1" name="Shape 155"/>
        <p:cNvGrpSpPr/>
        <p:nvPr/>
      </p:nvGrpSpPr>
      <p:grpSpPr>
        <a:xfrm>
          <a:off x="0" y="0"/>
          <a:ext cx="0" cy="0"/>
          <a:chOff x="0" y="0"/>
          <a:chExt cx="0" cy="0"/>
        </a:xfrm>
      </p:grpSpPr>
      <p:sp>
        <p:nvSpPr>
          <p:cNvPr id="156" name="Shape 15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7" name="Shape 157"/>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8" name="Shape 158"/>
          <p:cNvSpPr txBox="1">
            <a:spLocks noGrp="1"/>
          </p:cNvSpPr>
          <p:nvPr>
            <p:ph type="title"/>
          </p:nvPr>
        </p:nvSpPr>
        <p:spPr>
          <a:xfrm>
            <a:off x="253075" y="365525"/>
            <a:ext cx="2041500" cy="4095300"/>
          </a:xfrm>
          <a:prstGeom prst="rect">
            <a:avLst/>
          </a:prstGeom>
        </p:spPr>
        <p:txBody>
          <a:bodyPr spcFirstLastPara="1" wrap="square" lIns="91425" tIns="91425" rIns="91425" bIns="91425" anchor="t" anchorCtr="0"/>
          <a:lstStyle>
            <a:lvl1pPr lvl="0" rtl="0">
              <a:spcBef>
                <a:spcPts val="0"/>
              </a:spcBef>
              <a:spcAft>
                <a:spcPts val="0"/>
              </a:spcAft>
              <a:buNone/>
              <a:defRPr sz="3600">
                <a:solidFill>
                  <a:srgbClr val="F9FCFF"/>
                </a:solidFill>
                <a:latin typeface="Open Sans Light"/>
                <a:ea typeface="Open Sans Light"/>
                <a:cs typeface="Open Sans Light"/>
                <a:sym typeface="Open Sans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59" name="Shape 159"/>
          <p:cNvSpPr txBox="1">
            <a:spLocks noGrp="1"/>
          </p:cNvSpPr>
          <p:nvPr>
            <p:ph type="body" idx="1"/>
          </p:nvPr>
        </p:nvSpPr>
        <p:spPr>
          <a:xfrm>
            <a:off x="60731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160" name="Shape 160"/>
          <p:cNvSpPr txBox="1">
            <a:spLocks noGrp="1"/>
          </p:cNvSpPr>
          <p:nvPr>
            <p:ph type="subTitle" idx="2"/>
          </p:nvPr>
        </p:nvSpPr>
        <p:spPr>
          <a:xfrm>
            <a:off x="2915025" y="365525"/>
            <a:ext cx="5756400" cy="895800"/>
          </a:xfrm>
          <a:prstGeom prst="rect">
            <a:avLst/>
          </a:prstGeom>
        </p:spPr>
        <p:txBody>
          <a:bodyPr spcFirstLastPara="1" wrap="square" lIns="91425" tIns="91425" rIns="91425" bIns="91425" anchor="t" anchorCtr="0"/>
          <a:lstStyle>
            <a:lvl1pPr lvl="0" rtl="0">
              <a:spcBef>
                <a:spcPts val="0"/>
              </a:spcBef>
              <a:spcAft>
                <a:spcPts val="0"/>
              </a:spcAft>
              <a:buNone/>
              <a:defRPr sz="1500">
                <a:latin typeface="Open Sans SemiBold"/>
                <a:ea typeface="Open Sans SemiBold"/>
                <a:cs typeface="Open Sans SemiBold"/>
                <a:sym typeface="Open Sans SemiBold"/>
              </a:defRPr>
            </a:lvl1pPr>
            <a:lvl2pPr lvl="1" rtl="0">
              <a:spcBef>
                <a:spcPts val="1600"/>
              </a:spcBef>
              <a:spcAft>
                <a:spcPts val="0"/>
              </a:spcAft>
              <a:buNone/>
              <a:defRPr>
                <a:latin typeface="Open Sans"/>
                <a:ea typeface="Open Sans"/>
                <a:cs typeface="Open Sans"/>
                <a:sym typeface="Open Sans"/>
              </a:defRPr>
            </a:lvl2pPr>
            <a:lvl3pPr lvl="2" rtl="0">
              <a:spcBef>
                <a:spcPts val="1600"/>
              </a:spcBef>
              <a:spcAft>
                <a:spcPts val="0"/>
              </a:spcAft>
              <a:buNone/>
              <a:defRPr>
                <a:latin typeface="Open Sans"/>
                <a:ea typeface="Open Sans"/>
                <a:cs typeface="Open Sans"/>
                <a:sym typeface="Open Sans"/>
              </a:defRPr>
            </a:lvl3pPr>
            <a:lvl4pPr lvl="3" rtl="0">
              <a:spcBef>
                <a:spcPts val="1600"/>
              </a:spcBef>
              <a:spcAft>
                <a:spcPts val="0"/>
              </a:spcAft>
              <a:buNone/>
              <a:defRPr>
                <a:latin typeface="Open Sans"/>
                <a:ea typeface="Open Sans"/>
                <a:cs typeface="Open Sans"/>
                <a:sym typeface="Open Sans"/>
              </a:defRPr>
            </a:lvl4pPr>
            <a:lvl5pPr lvl="4" rtl="0">
              <a:spcBef>
                <a:spcPts val="1600"/>
              </a:spcBef>
              <a:spcAft>
                <a:spcPts val="0"/>
              </a:spcAft>
              <a:buNone/>
              <a:defRPr>
                <a:latin typeface="Open Sans"/>
                <a:ea typeface="Open Sans"/>
                <a:cs typeface="Open Sans"/>
                <a:sym typeface="Open Sans"/>
              </a:defRPr>
            </a:lvl5pPr>
            <a:lvl6pPr lvl="5" rtl="0">
              <a:spcBef>
                <a:spcPts val="1600"/>
              </a:spcBef>
              <a:spcAft>
                <a:spcPts val="0"/>
              </a:spcAft>
              <a:buNone/>
              <a:defRPr>
                <a:latin typeface="Open Sans"/>
                <a:ea typeface="Open Sans"/>
                <a:cs typeface="Open Sans"/>
                <a:sym typeface="Open Sans"/>
              </a:defRPr>
            </a:lvl6pPr>
            <a:lvl7pPr lvl="6" rtl="0">
              <a:spcBef>
                <a:spcPts val="1600"/>
              </a:spcBef>
              <a:spcAft>
                <a:spcPts val="0"/>
              </a:spcAft>
              <a:buNone/>
              <a:defRPr>
                <a:latin typeface="Open Sans"/>
                <a:ea typeface="Open Sans"/>
                <a:cs typeface="Open Sans"/>
                <a:sym typeface="Open Sans"/>
              </a:defRPr>
            </a:lvl7pPr>
            <a:lvl8pPr lvl="7" rtl="0">
              <a:spcBef>
                <a:spcPts val="1600"/>
              </a:spcBef>
              <a:spcAft>
                <a:spcPts val="0"/>
              </a:spcAft>
              <a:buNone/>
              <a:defRPr>
                <a:latin typeface="Open Sans"/>
                <a:ea typeface="Open Sans"/>
                <a:cs typeface="Open Sans"/>
                <a:sym typeface="Open Sans"/>
              </a:defRPr>
            </a:lvl8pPr>
            <a:lvl9pPr lvl="8" rtl="0">
              <a:spcBef>
                <a:spcPts val="1600"/>
              </a:spcBef>
              <a:spcAft>
                <a:spcPts val="1600"/>
              </a:spcAft>
              <a:buNone/>
              <a:defRPr>
                <a:latin typeface="Open Sans"/>
                <a:ea typeface="Open Sans"/>
                <a:cs typeface="Open Sans"/>
                <a:sym typeface="Open Sans"/>
              </a:defRPr>
            </a:lvl9pPr>
          </a:lstStyle>
          <a:p>
            <a:endParaRPr/>
          </a:p>
        </p:txBody>
      </p:sp>
      <p:sp>
        <p:nvSpPr>
          <p:cNvPr id="161" name="Shape 161"/>
          <p:cNvSpPr txBox="1">
            <a:spLocks noGrp="1"/>
          </p:cNvSpPr>
          <p:nvPr>
            <p:ph type="body" idx="3"/>
          </p:nvPr>
        </p:nvSpPr>
        <p:spPr>
          <a:xfrm>
            <a:off x="2978025" y="1514000"/>
            <a:ext cx="2598300" cy="2984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ne column text w/ image">
  <p:cSld name="ONE_COLUMN_TEXT">
    <p:bg>
      <p:bgPr>
        <a:solidFill>
          <a:schemeClr val="lt1"/>
        </a:solidFill>
        <a:effectLst/>
      </p:bgPr>
    </p:bg>
    <p:spTree>
      <p:nvGrpSpPr>
        <p:cNvPr id="1" name="Shape 163"/>
        <p:cNvGrpSpPr/>
        <p:nvPr/>
      </p:nvGrpSpPr>
      <p:grpSpPr>
        <a:xfrm>
          <a:off x="0" y="0"/>
          <a:ext cx="0" cy="0"/>
          <a:chOff x="0" y="0"/>
          <a:chExt cx="0" cy="0"/>
        </a:xfrm>
      </p:grpSpPr>
      <p:sp>
        <p:nvSpPr>
          <p:cNvPr id="164" name="Shape 164"/>
          <p:cNvSpPr txBox="1">
            <a:spLocks noGrp="1"/>
          </p:cNvSpPr>
          <p:nvPr>
            <p:ph type="title"/>
          </p:nvPr>
        </p:nvSpPr>
        <p:spPr>
          <a:xfrm>
            <a:off x="311700" y="317525"/>
            <a:ext cx="2808000" cy="755700"/>
          </a:xfrm>
          <a:prstGeom prst="rect">
            <a:avLst/>
          </a:prstGeom>
        </p:spPr>
        <p:txBody>
          <a:bodyPr spcFirstLastPara="1" wrap="square" lIns="91425" tIns="91425" rIns="91425" bIns="91425" anchor="b" anchorCtr="0"/>
          <a:lstStyle>
            <a:lvl1pPr lvl="0">
              <a:spcBef>
                <a:spcPts val="0"/>
              </a:spcBef>
              <a:spcAft>
                <a:spcPts val="0"/>
              </a:spcAft>
              <a:buClr>
                <a:srgbClr val="3A525F"/>
              </a:buClr>
              <a:buSzPts val="2400"/>
              <a:buFont typeface="Open Sans"/>
              <a:buNone/>
              <a:defRPr sz="2400">
                <a:solidFill>
                  <a:srgbClr val="3A525F"/>
                </a:solidFill>
                <a:latin typeface="Open Sans"/>
                <a:ea typeface="Open Sans"/>
                <a:cs typeface="Open Sans"/>
                <a:sym typeface="Open Sans"/>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165" name="Shape 165"/>
          <p:cNvSpPr txBox="1">
            <a:spLocks noGrp="1"/>
          </p:cNvSpPr>
          <p:nvPr>
            <p:ph type="body" idx="1"/>
          </p:nvPr>
        </p:nvSpPr>
        <p:spPr>
          <a:xfrm>
            <a:off x="311700" y="1275925"/>
            <a:ext cx="2808000" cy="34623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orange back">
  <p:cSld name="TITLE_1_2">
    <p:bg>
      <p:bgPr>
        <a:solidFill>
          <a:srgbClr val="FF9900"/>
        </a:solidFill>
        <a:effectLst/>
      </p:bgPr>
    </p:bg>
    <p:spTree>
      <p:nvGrpSpPr>
        <p:cNvPr id="1" name="Shape 17"/>
        <p:cNvGrpSpPr/>
        <p:nvPr/>
      </p:nvGrpSpPr>
      <p:grpSpPr>
        <a:xfrm>
          <a:off x="0" y="0"/>
          <a:ext cx="0" cy="0"/>
          <a:chOff x="0" y="0"/>
          <a:chExt cx="0" cy="0"/>
        </a:xfrm>
      </p:grpSpPr>
      <p:sp>
        <p:nvSpPr>
          <p:cNvPr id="18" name="Shape 1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9" name="Shape 1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
  <p:cSld name="CUSTOM_2_3_1">
    <p:bg>
      <p:bgPr>
        <a:solidFill>
          <a:srgbClr val="F9FCFF">
            <a:alpha val="78850"/>
          </a:srgbClr>
        </a:solidFill>
        <a:effectLst/>
      </p:bgPr>
    </p:bg>
    <p:spTree>
      <p:nvGrpSpPr>
        <p:cNvPr id="1" name="Shape 167"/>
        <p:cNvGrpSpPr/>
        <p:nvPr/>
      </p:nvGrpSpPr>
      <p:grpSpPr>
        <a:xfrm>
          <a:off x="0" y="0"/>
          <a:ext cx="0" cy="0"/>
          <a:chOff x="0" y="0"/>
          <a:chExt cx="0" cy="0"/>
        </a:xfrm>
      </p:grpSpPr>
      <p:sp>
        <p:nvSpPr>
          <p:cNvPr id="168" name="Shape 168"/>
          <p:cNvSpPr/>
          <p:nvPr/>
        </p:nvSpPr>
        <p:spPr>
          <a:xfrm flipH="1">
            <a:off x="50" y="0"/>
            <a:ext cx="4187700" cy="5143500"/>
          </a:xfrm>
          <a:prstGeom prst="rect">
            <a:avLst/>
          </a:prstGeom>
          <a:solidFill>
            <a:srgbClr val="F8991D"/>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9" name="Shape 169"/>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70" name="Shape 17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71" name="Shape 17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secondary blue)">
  <p:cSld name="CUSTOM_2_3_1_1">
    <p:bg>
      <p:bgPr>
        <a:solidFill>
          <a:srgbClr val="F9FCFF">
            <a:alpha val="78850"/>
          </a:srgbClr>
        </a:solidFill>
        <a:effectLst/>
      </p:bgPr>
    </p:bg>
    <p:spTree>
      <p:nvGrpSpPr>
        <p:cNvPr id="1" name="Shape 173"/>
        <p:cNvGrpSpPr/>
        <p:nvPr/>
      </p:nvGrpSpPr>
      <p:grpSpPr>
        <a:xfrm>
          <a:off x="0" y="0"/>
          <a:ext cx="0" cy="0"/>
          <a:chOff x="0" y="0"/>
          <a:chExt cx="0" cy="0"/>
        </a:xfrm>
      </p:grpSpPr>
      <p:sp>
        <p:nvSpPr>
          <p:cNvPr id="174" name="Shape 174"/>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5" name="Shape 175"/>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76" name="Shape 17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77" name="Shape 17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p:cSld name="CUSTOM_2_3_2">
    <p:bg>
      <p:bgPr>
        <a:solidFill>
          <a:srgbClr val="F8991D"/>
        </a:solidFill>
        <a:effectLst/>
      </p:bgPr>
    </p:bg>
    <p:spTree>
      <p:nvGrpSpPr>
        <p:cNvPr id="1" name="Shape 179"/>
        <p:cNvGrpSpPr/>
        <p:nvPr/>
      </p:nvGrpSpPr>
      <p:grpSpPr>
        <a:xfrm>
          <a:off x="0" y="0"/>
          <a:ext cx="0" cy="0"/>
          <a:chOff x="0" y="0"/>
          <a:chExt cx="0" cy="0"/>
        </a:xfrm>
      </p:grpSpPr>
      <p:sp>
        <p:nvSpPr>
          <p:cNvPr id="180" name="Shape 180"/>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1" name="Shape 181"/>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2" name="Shape 18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83" name="Shape 18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spot for images/vector 1">
  <p:cSld name="CUSTOM_2_3_2_1">
    <p:bg>
      <p:bgPr>
        <a:solidFill>
          <a:srgbClr val="3A525F"/>
        </a:solidFill>
        <a:effectLst/>
      </p:bgPr>
    </p:bg>
    <p:spTree>
      <p:nvGrpSpPr>
        <p:cNvPr id="1" name="Shape 185"/>
        <p:cNvGrpSpPr/>
        <p:nvPr/>
      </p:nvGrpSpPr>
      <p:grpSpPr>
        <a:xfrm>
          <a:off x="0" y="0"/>
          <a:ext cx="0" cy="0"/>
          <a:chOff x="0" y="0"/>
          <a:chExt cx="0" cy="0"/>
        </a:xfrm>
      </p:grpSpPr>
      <p:sp>
        <p:nvSpPr>
          <p:cNvPr id="186" name="Shape 186"/>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7" name="Shape 187"/>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8" name="Shape 18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89" name="Shape 18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p:cSld name="CUSTOM_2">
    <p:bg>
      <p:bgPr>
        <a:solidFill>
          <a:srgbClr val="3A525F"/>
        </a:solidFill>
        <a:effectLst/>
      </p:bgPr>
    </p:bg>
    <p:spTree>
      <p:nvGrpSpPr>
        <p:cNvPr id="1" name="Shape 191"/>
        <p:cNvGrpSpPr/>
        <p:nvPr/>
      </p:nvGrpSpPr>
      <p:grpSpPr>
        <a:xfrm>
          <a:off x="0" y="0"/>
          <a:ext cx="0" cy="0"/>
          <a:chOff x="0" y="0"/>
          <a:chExt cx="0" cy="0"/>
        </a:xfrm>
      </p:grpSpPr>
      <p:sp>
        <p:nvSpPr>
          <p:cNvPr id="192" name="Shape 192"/>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3" name="Shape 193"/>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5" name="Shape 195"/>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196" name="Shape 196"/>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197" name="Shape 197" descr="pixel-floor.png"/>
          <p:cNvPicPr preferRelativeResize="0"/>
          <p:nvPr/>
        </p:nvPicPr>
        <p:blipFill>
          <a:blip r:embed="rId2">
            <a:alphaModFix/>
          </a:blip>
          <a:stretch>
            <a:fillRect/>
          </a:stretch>
        </p:blipFill>
        <p:spPr>
          <a:xfrm>
            <a:off x="5448401" y="237562"/>
            <a:ext cx="2456948" cy="466837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1">
  <p:cSld name="CUSTOM_2_3">
    <p:bg>
      <p:bgPr>
        <a:solidFill>
          <a:srgbClr val="F8991D"/>
        </a:solidFill>
        <a:effectLst/>
      </p:bgPr>
    </p:bg>
    <p:spTree>
      <p:nvGrpSpPr>
        <p:cNvPr id="1" name="Shape 198"/>
        <p:cNvGrpSpPr/>
        <p:nvPr/>
      </p:nvGrpSpPr>
      <p:grpSpPr>
        <a:xfrm>
          <a:off x="0" y="0"/>
          <a:ext cx="0" cy="0"/>
          <a:chOff x="0" y="0"/>
          <a:chExt cx="0" cy="0"/>
        </a:xfrm>
      </p:grpSpPr>
      <p:sp>
        <p:nvSpPr>
          <p:cNvPr id="199" name="Shape 19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0" name="Shape 20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02" name="Shape 20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03" name="Shape 20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04" name="Shape 204" descr="pixel-floor.png"/>
          <p:cNvPicPr preferRelativeResize="0"/>
          <p:nvPr/>
        </p:nvPicPr>
        <p:blipFill>
          <a:blip r:embed="rId2">
            <a:alphaModFix/>
          </a:blip>
          <a:stretch>
            <a:fillRect/>
          </a:stretch>
        </p:blipFill>
        <p:spPr>
          <a:xfrm>
            <a:off x="5448401" y="237562"/>
            <a:ext cx="2456948" cy="466837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Android phone 1 1">
  <p:cSld name="CUSTOM_2_3_3">
    <p:bg>
      <p:bgPr>
        <a:solidFill>
          <a:srgbClr val="F9FCFF">
            <a:alpha val="78850"/>
          </a:srgbClr>
        </a:solidFill>
        <a:effectLst/>
      </p:bgPr>
    </p:bg>
    <p:spTree>
      <p:nvGrpSpPr>
        <p:cNvPr id="1" name="Shape 205"/>
        <p:cNvGrpSpPr/>
        <p:nvPr/>
      </p:nvGrpSpPr>
      <p:grpSpPr>
        <a:xfrm>
          <a:off x="0" y="0"/>
          <a:ext cx="0" cy="0"/>
          <a:chOff x="0" y="0"/>
          <a:chExt cx="0" cy="0"/>
        </a:xfrm>
      </p:grpSpPr>
      <p:sp>
        <p:nvSpPr>
          <p:cNvPr id="206" name="Shape 206"/>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7" name="Shape 207"/>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08" name="Shape 20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209" name="Shape 20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pic>
        <p:nvPicPr>
          <p:cNvPr id="211" name="Shape 211" descr="pixel-floor.png"/>
          <p:cNvPicPr preferRelativeResize="0"/>
          <p:nvPr/>
        </p:nvPicPr>
        <p:blipFill>
          <a:blip r:embed="rId2">
            <a:alphaModFix/>
          </a:blip>
          <a:stretch>
            <a:fillRect/>
          </a:stretch>
        </p:blipFill>
        <p:spPr>
          <a:xfrm>
            <a:off x="5448401" y="237562"/>
            <a:ext cx="2456948" cy="466837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p:cSld name="CUSTOM_2_2">
    <p:bg>
      <p:bgPr>
        <a:solidFill>
          <a:srgbClr val="F8991D"/>
        </a:solidFill>
        <a:effectLst/>
      </p:bgPr>
    </p:bg>
    <p:spTree>
      <p:nvGrpSpPr>
        <p:cNvPr id="1" name="Shape 212"/>
        <p:cNvGrpSpPr/>
        <p:nvPr/>
      </p:nvGrpSpPr>
      <p:grpSpPr>
        <a:xfrm>
          <a:off x="0" y="0"/>
          <a:ext cx="0" cy="0"/>
          <a:chOff x="0" y="0"/>
          <a:chExt cx="0" cy="0"/>
        </a:xfrm>
      </p:grpSpPr>
      <p:sp>
        <p:nvSpPr>
          <p:cNvPr id="213" name="Shape 21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4" name="Shape 21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16" name="Shape 21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17" name="Shape 21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18" name="Shape 218" descr="pixel-floor.png"/>
          <p:cNvPicPr preferRelativeResize="0"/>
          <p:nvPr/>
        </p:nvPicPr>
        <p:blipFill>
          <a:blip r:embed="rId2">
            <a:alphaModFix/>
          </a:blip>
          <a:stretch>
            <a:fillRect/>
          </a:stretch>
        </p:blipFill>
        <p:spPr>
          <a:xfrm>
            <a:off x="6787415" y="410137"/>
            <a:ext cx="2209237" cy="4197724"/>
          </a:xfrm>
          <a:prstGeom prst="rect">
            <a:avLst/>
          </a:prstGeom>
          <a:noFill/>
          <a:ln>
            <a:noFill/>
          </a:ln>
        </p:spPr>
      </p:pic>
      <p:pic>
        <p:nvPicPr>
          <p:cNvPr id="219" name="Shape 219" descr="pixel-floor.png"/>
          <p:cNvPicPr preferRelativeResize="0"/>
          <p:nvPr/>
        </p:nvPicPr>
        <p:blipFill>
          <a:blip r:embed="rId2">
            <a:alphaModFix/>
          </a:blip>
          <a:stretch>
            <a:fillRect/>
          </a:stretch>
        </p:blipFill>
        <p:spPr>
          <a:xfrm>
            <a:off x="4578200" y="410137"/>
            <a:ext cx="2209237" cy="419772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2">
  <p:cSld name="CUSTOM_2_2_2">
    <p:bg>
      <p:bgPr>
        <a:solidFill>
          <a:srgbClr val="F9FCFF">
            <a:alpha val="78850"/>
          </a:srgbClr>
        </a:solidFill>
        <a:effectLst/>
      </p:bgPr>
    </p:bg>
    <p:spTree>
      <p:nvGrpSpPr>
        <p:cNvPr id="1" name="Shape 220"/>
        <p:cNvGrpSpPr/>
        <p:nvPr/>
      </p:nvGrpSpPr>
      <p:grpSpPr>
        <a:xfrm>
          <a:off x="0" y="0"/>
          <a:ext cx="0" cy="0"/>
          <a:chOff x="0" y="0"/>
          <a:chExt cx="0" cy="0"/>
        </a:xfrm>
      </p:grpSpPr>
      <p:sp>
        <p:nvSpPr>
          <p:cNvPr id="221" name="Shape 221"/>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2" name="Shape 222"/>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23" name="Shape 22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224" name="Shape 22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pic>
        <p:nvPicPr>
          <p:cNvPr id="226" name="Shape 226" descr="pixel-floor.png"/>
          <p:cNvPicPr preferRelativeResize="0"/>
          <p:nvPr/>
        </p:nvPicPr>
        <p:blipFill>
          <a:blip r:embed="rId2">
            <a:alphaModFix/>
          </a:blip>
          <a:stretch>
            <a:fillRect/>
          </a:stretch>
        </p:blipFill>
        <p:spPr>
          <a:xfrm>
            <a:off x="6787415" y="410137"/>
            <a:ext cx="2209237" cy="4197724"/>
          </a:xfrm>
          <a:prstGeom prst="rect">
            <a:avLst/>
          </a:prstGeom>
          <a:noFill/>
          <a:ln>
            <a:noFill/>
          </a:ln>
        </p:spPr>
      </p:pic>
      <p:pic>
        <p:nvPicPr>
          <p:cNvPr id="227" name="Shape 227" descr="pixel-floor.png"/>
          <p:cNvPicPr preferRelativeResize="0"/>
          <p:nvPr/>
        </p:nvPicPr>
        <p:blipFill>
          <a:blip r:embed="rId2">
            <a:alphaModFix/>
          </a:blip>
          <a:stretch>
            <a:fillRect/>
          </a:stretch>
        </p:blipFill>
        <p:spPr>
          <a:xfrm>
            <a:off x="4578200" y="410137"/>
            <a:ext cx="2209237" cy="4197724"/>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with 2 android phones 1">
  <p:cSld name="CUSTOM_2_2_1">
    <p:bg>
      <p:bgPr>
        <a:solidFill>
          <a:srgbClr val="3A525F"/>
        </a:solidFill>
        <a:effectLst/>
      </p:bgPr>
    </p:bg>
    <p:spTree>
      <p:nvGrpSpPr>
        <p:cNvPr id="1" name="Shape 228"/>
        <p:cNvGrpSpPr/>
        <p:nvPr/>
      </p:nvGrpSpPr>
      <p:grpSpPr>
        <a:xfrm>
          <a:off x="0" y="0"/>
          <a:ext cx="0" cy="0"/>
          <a:chOff x="0" y="0"/>
          <a:chExt cx="0" cy="0"/>
        </a:xfrm>
      </p:grpSpPr>
      <p:sp>
        <p:nvSpPr>
          <p:cNvPr id="229" name="Shape 229"/>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0" name="Shape 230"/>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2" name="Shape 23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33" name="Shape 23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34" name="Shape 234" descr="pixel-floor.png"/>
          <p:cNvPicPr preferRelativeResize="0"/>
          <p:nvPr/>
        </p:nvPicPr>
        <p:blipFill>
          <a:blip r:embed="rId2">
            <a:alphaModFix/>
          </a:blip>
          <a:stretch>
            <a:fillRect/>
          </a:stretch>
        </p:blipFill>
        <p:spPr>
          <a:xfrm>
            <a:off x="6787415" y="410137"/>
            <a:ext cx="2209237" cy="4197724"/>
          </a:xfrm>
          <a:prstGeom prst="rect">
            <a:avLst/>
          </a:prstGeom>
          <a:noFill/>
          <a:ln>
            <a:noFill/>
          </a:ln>
        </p:spPr>
      </p:pic>
      <p:pic>
        <p:nvPicPr>
          <p:cNvPr id="235" name="Shape 235" descr="pixel-floor.png"/>
          <p:cNvPicPr preferRelativeResize="0"/>
          <p:nvPr/>
        </p:nvPicPr>
        <p:blipFill>
          <a:blip r:embed="rId2">
            <a:alphaModFix/>
          </a:blip>
          <a:stretch>
            <a:fillRect/>
          </a:stretch>
        </p:blipFill>
        <p:spPr>
          <a:xfrm>
            <a:off x="4578200" y="410137"/>
            <a:ext cx="2209237" cy="419772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ith brand gradient back">
  <p:cSld name="TITLE_1_1">
    <p:bg>
      <p:bgPr>
        <a:blipFill>
          <a:blip r:embed="rId2">
            <a:alphaModFix/>
          </a:blip>
          <a:stretch>
            <a:fillRect/>
          </a:stretch>
        </a:blipFill>
        <a:effectLst/>
      </p:bgPr>
    </p:bg>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3" name="Shape 2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p:cSld name="CUSTOM_2_1">
    <p:bg>
      <p:bgPr>
        <a:solidFill>
          <a:srgbClr val="F8991D"/>
        </a:solidFill>
        <a:effectLst/>
      </p:bgPr>
    </p:bg>
    <p:spTree>
      <p:nvGrpSpPr>
        <p:cNvPr id="1" name="Shape 236"/>
        <p:cNvGrpSpPr/>
        <p:nvPr/>
      </p:nvGrpSpPr>
      <p:grpSpPr>
        <a:xfrm>
          <a:off x="0" y="0"/>
          <a:ext cx="0" cy="0"/>
          <a:chOff x="0" y="0"/>
          <a:chExt cx="0" cy="0"/>
        </a:xfrm>
      </p:grpSpPr>
      <p:sp>
        <p:nvSpPr>
          <p:cNvPr id="237" name="Shape 23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8" name="Shape 23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0" name="Shape 24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41" name="Shape 24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42" name="Shape 242" descr="iphone-7.png"/>
          <p:cNvPicPr preferRelativeResize="0"/>
          <p:nvPr/>
        </p:nvPicPr>
        <p:blipFill>
          <a:blip r:embed="rId2">
            <a:alphaModFix/>
          </a:blip>
          <a:stretch>
            <a:fillRect/>
          </a:stretch>
        </p:blipFill>
        <p:spPr>
          <a:xfrm>
            <a:off x="5291750" y="201450"/>
            <a:ext cx="2764986" cy="4740603"/>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1">
  <p:cSld name="CUSTOM_2_1_3">
    <p:bg>
      <p:bgPr>
        <a:solidFill>
          <a:srgbClr val="3A525F"/>
        </a:solidFill>
        <a:effectLst/>
      </p:bgPr>
    </p:bg>
    <p:spTree>
      <p:nvGrpSpPr>
        <p:cNvPr id="1" name="Shape 243"/>
        <p:cNvGrpSpPr/>
        <p:nvPr/>
      </p:nvGrpSpPr>
      <p:grpSpPr>
        <a:xfrm>
          <a:off x="0" y="0"/>
          <a:ext cx="0" cy="0"/>
          <a:chOff x="0" y="0"/>
          <a:chExt cx="0" cy="0"/>
        </a:xfrm>
      </p:grpSpPr>
      <p:sp>
        <p:nvSpPr>
          <p:cNvPr id="244" name="Shape 244"/>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5" name="Shape 245"/>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7" name="Shape 247"/>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48" name="Shape 248"/>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49" name="Shape 249" descr="iphone-7.png"/>
          <p:cNvPicPr preferRelativeResize="0"/>
          <p:nvPr/>
        </p:nvPicPr>
        <p:blipFill>
          <a:blip r:embed="rId2">
            <a:alphaModFix/>
          </a:blip>
          <a:stretch>
            <a:fillRect/>
          </a:stretch>
        </p:blipFill>
        <p:spPr>
          <a:xfrm>
            <a:off x="5291750" y="201450"/>
            <a:ext cx="2764986" cy="4740603"/>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1 1">
  <p:cSld name="CUSTOM_2_1_3_1">
    <p:bg>
      <p:bgPr>
        <a:solidFill>
          <a:srgbClr val="F9FCFF">
            <a:alpha val="78850"/>
          </a:srgbClr>
        </a:solidFill>
        <a:effectLst/>
      </p:bgPr>
    </p:bg>
    <p:spTree>
      <p:nvGrpSpPr>
        <p:cNvPr id="1" name="Shape 250"/>
        <p:cNvGrpSpPr/>
        <p:nvPr/>
      </p:nvGrpSpPr>
      <p:grpSpPr>
        <a:xfrm>
          <a:off x="0" y="0"/>
          <a:ext cx="0" cy="0"/>
          <a:chOff x="0" y="0"/>
          <a:chExt cx="0" cy="0"/>
        </a:xfrm>
      </p:grpSpPr>
      <p:sp>
        <p:nvSpPr>
          <p:cNvPr id="251" name="Shape 251"/>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2" name="Shape 252"/>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53" name="Shape 25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254" name="Shape 25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pic>
        <p:nvPicPr>
          <p:cNvPr id="256" name="Shape 256" descr="iphone-7.png"/>
          <p:cNvPicPr preferRelativeResize="0"/>
          <p:nvPr/>
        </p:nvPicPr>
        <p:blipFill>
          <a:blip r:embed="rId2">
            <a:alphaModFix/>
          </a:blip>
          <a:stretch>
            <a:fillRect/>
          </a:stretch>
        </p:blipFill>
        <p:spPr>
          <a:xfrm>
            <a:off x="5291750" y="201450"/>
            <a:ext cx="2764986" cy="4740603"/>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p:cSld name="CUSTOM_2_1_2">
    <p:bg>
      <p:bgPr>
        <a:solidFill>
          <a:srgbClr val="F8991D"/>
        </a:solidFill>
        <a:effectLst/>
      </p:bgPr>
    </p:bg>
    <p:spTree>
      <p:nvGrpSpPr>
        <p:cNvPr id="1" name="Shape 257"/>
        <p:cNvGrpSpPr/>
        <p:nvPr/>
      </p:nvGrpSpPr>
      <p:grpSpPr>
        <a:xfrm>
          <a:off x="0" y="0"/>
          <a:ext cx="0" cy="0"/>
          <a:chOff x="0" y="0"/>
          <a:chExt cx="0" cy="0"/>
        </a:xfrm>
      </p:grpSpPr>
      <p:pic>
        <p:nvPicPr>
          <p:cNvPr id="258" name="Shape 258" descr="iphone-7.png"/>
          <p:cNvPicPr preferRelativeResize="0"/>
          <p:nvPr/>
        </p:nvPicPr>
        <p:blipFill>
          <a:blip r:embed="rId2">
            <a:alphaModFix/>
          </a:blip>
          <a:stretch>
            <a:fillRect/>
          </a:stretch>
        </p:blipFill>
        <p:spPr>
          <a:xfrm>
            <a:off x="4413850" y="391375"/>
            <a:ext cx="2496650" cy="4280536"/>
          </a:xfrm>
          <a:prstGeom prst="rect">
            <a:avLst/>
          </a:prstGeom>
          <a:noFill/>
          <a:ln>
            <a:noFill/>
          </a:ln>
        </p:spPr>
      </p:pic>
      <p:pic>
        <p:nvPicPr>
          <p:cNvPr id="259" name="Shape 259" descr="iphone-7.png"/>
          <p:cNvPicPr preferRelativeResize="0"/>
          <p:nvPr/>
        </p:nvPicPr>
        <p:blipFill>
          <a:blip r:embed="rId2">
            <a:alphaModFix/>
          </a:blip>
          <a:stretch>
            <a:fillRect/>
          </a:stretch>
        </p:blipFill>
        <p:spPr>
          <a:xfrm>
            <a:off x="6593975" y="391375"/>
            <a:ext cx="2496650" cy="4280536"/>
          </a:xfrm>
          <a:prstGeom prst="rect">
            <a:avLst/>
          </a:prstGeom>
          <a:noFill/>
          <a:ln>
            <a:noFill/>
          </a:ln>
        </p:spPr>
      </p:pic>
      <p:sp>
        <p:nvSpPr>
          <p:cNvPr id="260" name="Shape 260"/>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1" name="Shape 261"/>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63" name="Shape 26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64" name="Shape 26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1">
  <p:cSld name="CUSTOM_2_1_2_2">
    <p:bg>
      <p:bgPr>
        <a:solidFill>
          <a:srgbClr val="3A525F"/>
        </a:solidFill>
        <a:effectLst/>
      </p:bgPr>
    </p:bg>
    <p:spTree>
      <p:nvGrpSpPr>
        <p:cNvPr id="1" name="Shape 265"/>
        <p:cNvGrpSpPr/>
        <p:nvPr/>
      </p:nvGrpSpPr>
      <p:grpSpPr>
        <a:xfrm>
          <a:off x="0" y="0"/>
          <a:ext cx="0" cy="0"/>
          <a:chOff x="0" y="0"/>
          <a:chExt cx="0" cy="0"/>
        </a:xfrm>
      </p:grpSpPr>
      <p:sp>
        <p:nvSpPr>
          <p:cNvPr id="266" name="Shape 266"/>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7" name="Shape 267"/>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69" name="Shape 269"/>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70" name="Shape 270"/>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71" name="Shape 271" descr="iphone-7.png"/>
          <p:cNvPicPr preferRelativeResize="0"/>
          <p:nvPr/>
        </p:nvPicPr>
        <p:blipFill>
          <a:blip r:embed="rId2">
            <a:alphaModFix/>
          </a:blip>
          <a:stretch>
            <a:fillRect/>
          </a:stretch>
        </p:blipFill>
        <p:spPr>
          <a:xfrm>
            <a:off x="4413850" y="391375"/>
            <a:ext cx="2496650" cy="4280536"/>
          </a:xfrm>
          <a:prstGeom prst="rect">
            <a:avLst/>
          </a:prstGeom>
          <a:noFill/>
          <a:ln>
            <a:noFill/>
          </a:ln>
        </p:spPr>
      </p:pic>
      <p:pic>
        <p:nvPicPr>
          <p:cNvPr id="272" name="Shape 272" descr="iphone-7.png"/>
          <p:cNvPicPr preferRelativeResize="0"/>
          <p:nvPr/>
        </p:nvPicPr>
        <p:blipFill>
          <a:blip r:embed="rId2">
            <a:alphaModFix/>
          </a:blip>
          <a:stretch>
            <a:fillRect/>
          </a:stretch>
        </p:blipFill>
        <p:spPr>
          <a:xfrm>
            <a:off x="6593975" y="391375"/>
            <a:ext cx="2496650" cy="4280536"/>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2 iPhones 1 1">
  <p:cSld name="CUSTOM_2_1_2_2_1">
    <p:bg>
      <p:bgPr>
        <a:solidFill>
          <a:srgbClr val="F9FCFF">
            <a:alpha val="78850"/>
          </a:srgbClr>
        </a:solidFill>
        <a:effectLst/>
      </p:bgPr>
    </p:bg>
    <p:spTree>
      <p:nvGrpSpPr>
        <p:cNvPr id="1" name="Shape 273"/>
        <p:cNvGrpSpPr/>
        <p:nvPr/>
      </p:nvGrpSpPr>
      <p:grpSpPr>
        <a:xfrm>
          <a:off x="0" y="0"/>
          <a:ext cx="0" cy="0"/>
          <a:chOff x="0" y="0"/>
          <a:chExt cx="0" cy="0"/>
        </a:xfrm>
      </p:grpSpPr>
      <p:sp>
        <p:nvSpPr>
          <p:cNvPr id="274" name="Shape 274"/>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75" name="Shape 275"/>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76" name="Shape 27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277" name="Shape 27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pic>
        <p:nvPicPr>
          <p:cNvPr id="279" name="Shape 279" descr="iphone-7.png"/>
          <p:cNvPicPr preferRelativeResize="0"/>
          <p:nvPr/>
        </p:nvPicPr>
        <p:blipFill>
          <a:blip r:embed="rId2">
            <a:alphaModFix/>
          </a:blip>
          <a:stretch>
            <a:fillRect/>
          </a:stretch>
        </p:blipFill>
        <p:spPr>
          <a:xfrm>
            <a:off x="4413850" y="391375"/>
            <a:ext cx="2496650" cy="4280536"/>
          </a:xfrm>
          <a:prstGeom prst="rect">
            <a:avLst/>
          </a:prstGeom>
          <a:noFill/>
          <a:ln>
            <a:noFill/>
          </a:ln>
        </p:spPr>
      </p:pic>
      <p:pic>
        <p:nvPicPr>
          <p:cNvPr id="280" name="Shape 280" descr="iphone-7.png"/>
          <p:cNvPicPr preferRelativeResize="0"/>
          <p:nvPr/>
        </p:nvPicPr>
        <p:blipFill>
          <a:blip r:embed="rId2">
            <a:alphaModFix/>
          </a:blip>
          <a:stretch>
            <a:fillRect/>
          </a:stretch>
        </p:blipFill>
        <p:spPr>
          <a:xfrm>
            <a:off x="6593975" y="391375"/>
            <a:ext cx="2496650" cy="4280536"/>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p:cSld name="CUSTOM_2_1_2_1">
    <p:bg>
      <p:bgPr>
        <a:solidFill>
          <a:srgbClr val="F8991D"/>
        </a:solidFill>
        <a:effectLst/>
      </p:bgPr>
    </p:bg>
    <p:spTree>
      <p:nvGrpSpPr>
        <p:cNvPr id="1" name="Shape 281"/>
        <p:cNvGrpSpPr/>
        <p:nvPr/>
      </p:nvGrpSpPr>
      <p:grpSpPr>
        <a:xfrm>
          <a:off x="0" y="0"/>
          <a:ext cx="0" cy="0"/>
          <a:chOff x="0" y="0"/>
          <a:chExt cx="0" cy="0"/>
        </a:xfrm>
      </p:grpSpPr>
      <p:sp>
        <p:nvSpPr>
          <p:cNvPr id="282" name="Shape 282"/>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3" name="Shape 283"/>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85" name="Shape 285"/>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86" name="Shape 286"/>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87" name="Shape 287" descr="iphone-7.png"/>
          <p:cNvPicPr preferRelativeResize="0"/>
          <p:nvPr/>
        </p:nvPicPr>
        <p:blipFill>
          <a:blip r:embed="rId2">
            <a:alphaModFix/>
          </a:blip>
          <a:stretch>
            <a:fillRect/>
          </a:stretch>
        </p:blipFill>
        <p:spPr>
          <a:xfrm>
            <a:off x="6593975" y="391375"/>
            <a:ext cx="2496650" cy="4280536"/>
          </a:xfrm>
          <a:prstGeom prst="rect">
            <a:avLst/>
          </a:prstGeom>
          <a:noFill/>
          <a:ln>
            <a:noFill/>
          </a:ln>
        </p:spPr>
      </p:pic>
      <p:pic>
        <p:nvPicPr>
          <p:cNvPr id="288" name="Shape 288" descr="pixel-floor.png"/>
          <p:cNvPicPr preferRelativeResize="0"/>
          <p:nvPr/>
        </p:nvPicPr>
        <p:blipFill>
          <a:blip r:embed="rId3">
            <a:alphaModFix/>
          </a:blip>
          <a:stretch>
            <a:fillRect/>
          </a:stretch>
        </p:blipFill>
        <p:spPr>
          <a:xfrm>
            <a:off x="4578200" y="432787"/>
            <a:ext cx="2209237" cy="4197724"/>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1">
  <p:cSld name="CUSTOM_2_1_2_1_1">
    <p:bg>
      <p:bgPr>
        <a:solidFill>
          <a:srgbClr val="3A525F"/>
        </a:solidFill>
        <a:effectLst/>
      </p:bgPr>
    </p:bg>
    <p:spTree>
      <p:nvGrpSpPr>
        <p:cNvPr id="1" name="Shape 289"/>
        <p:cNvGrpSpPr/>
        <p:nvPr/>
      </p:nvGrpSpPr>
      <p:grpSpPr>
        <a:xfrm>
          <a:off x="0" y="0"/>
          <a:ext cx="0" cy="0"/>
          <a:chOff x="0" y="0"/>
          <a:chExt cx="0" cy="0"/>
        </a:xfrm>
      </p:grpSpPr>
      <p:sp>
        <p:nvSpPr>
          <p:cNvPr id="290" name="Shape 290"/>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91" name="Shape 291"/>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93" name="Shape 293"/>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294" name="Shape 294"/>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295" name="Shape 295" descr="iphone-7.png"/>
          <p:cNvPicPr preferRelativeResize="0"/>
          <p:nvPr/>
        </p:nvPicPr>
        <p:blipFill>
          <a:blip r:embed="rId2">
            <a:alphaModFix/>
          </a:blip>
          <a:stretch>
            <a:fillRect/>
          </a:stretch>
        </p:blipFill>
        <p:spPr>
          <a:xfrm>
            <a:off x="6593975" y="391375"/>
            <a:ext cx="2496650" cy="4280536"/>
          </a:xfrm>
          <a:prstGeom prst="rect">
            <a:avLst/>
          </a:prstGeom>
          <a:noFill/>
          <a:ln>
            <a:noFill/>
          </a:ln>
        </p:spPr>
      </p:pic>
      <p:pic>
        <p:nvPicPr>
          <p:cNvPr id="296" name="Shape 296" descr="pixel-floor.png"/>
          <p:cNvPicPr preferRelativeResize="0"/>
          <p:nvPr/>
        </p:nvPicPr>
        <p:blipFill>
          <a:blip r:embed="rId3">
            <a:alphaModFix/>
          </a:blip>
          <a:stretch>
            <a:fillRect/>
          </a:stretch>
        </p:blipFill>
        <p:spPr>
          <a:xfrm>
            <a:off x="4578200" y="432787"/>
            <a:ext cx="2209237" cy="4197724"/>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hone + Android 1 1">
  <p:cSld name="CUSTOM_2_1_2_1_1_1">
    <p:bg>
      <p:bgPr>
        <a:solidFill>
          <a:srgbClr val="F9FCFF">
            <a:alpha val="78850"/>
          </a:srgbClr>
        </a:solidFill>
        <a:effectLst/>
      </p:bgPr>
    </p:bg>
    <p:spTree>
      <p:nvGrpSpPr>
        <p:cNvPr id="1" name="Shape 297"/>
        <p:cNvGrpSpPr/>
        <p:nvPr/>
      </p:nvGrpSpPr>
      <p:grpSpPr>
        <a:xfrm>
          <a:off x="0" y="0"/>
          <a:ext cx="0" cy="0"/>
          <a:chOff x="0" y="0"/>
          <a:chExt cx="0" cy="0"/>
        </a:xfrm>
      </p:grpSpPr>
      <p:sp>
        <p:nvSpPr>
          <p:cNvPr id="298" name="Shape 298"/>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99" name="Shape 299"/>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00" name="Shape 30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301" name="Shape 30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pic>
        <p:nvPicPr>
          <p:cNvPr id="303" name="Shape 303" descr="iphone-7.png"/>
          <p:cNvPicPr preferRelativeResize="0"/>
          <p:nvPr/>
        </p:nvPicPr>
        <p:blipFill>
          <a:blip r:embed="rId2">
            <a:alphaModFix/>
          </a:blip>
          <a:stretch>
            <a:fillRect/>
          </a:stretch>
        </p:blipFill>
        <p:spPr>
          <a:xfrm>
            <a:off x="6593975" y="391375"/>
            <a:ext cx="2496650" cy="4280536"/>
          </a:xfrm>
          <a:prstGeom prst="rect">
            <a:avLst/>
          </a:prstGeom>
          <a:noFill/>
          <a:ln>
            <a:noFill/>
          </a:ln>
        </p:spPr>
      </p:pic>
      <p:pic>
        <p:nvPicPr>
          <p:cNvPr id="304" name="Shape 304" descr="pixel-floor.png"/>
          <p:cNvPicPr preferRelativeResize="0"/>
          <p:nvPr/>
        </p:nvPicPr>
        <p:blipFill>
          <a:blip r:embed="rId3">
            <a:alphaModFix/>
          </a:blip>
          <a:stretch>
            <a:fillRect/>
          </a:stretch>
        </p:blipFill>
        <p:spPr>
          <a:xfrm>
            <a:off x="4578200" y="432787"/>
            <a:ext cx="2209237" cy="4197724"/>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p:cSld name="CUSTOM_2_1_1">
    <p:bg>
      <p:bgPr>
        <a:solidFill>
          <a:srgbClr val="3A525F"/>
        </a:solidFill>
        <a:effectLst/>
      </p:bgPr>
    </p:bg>
    <p:spTree>
      <p:nvGrpSpPr>
        <p:cNvPr id="1" name="Shape 305"/>
        <p:cNvGrpSpPr/>
        <p:nvPr/>
      </p:nvGrpSpPr>
      <p:grpSpPr>
        <a:xfrm>
          <a:off x="0" y="0"/>
          <a:ext cx="0" cy="0"/>
          <a:chOff x="0" y="0"/>
          <a:chExt cx="0" cy="0"/>
        </a:xfrm>
      </p:grpSpPr>
      <p:pic>
        <p:nvPicPr>
          <p:cNvPr id="306" name="Shape 306" descr="ipad.png"/>
          <p:cNvPicPr preferRelativeResize="0"/>
          <p:nvPr/>
        </p:nvPicPr>
        <p:blipFill>
          <a:blip r:embed="rId2">
            <a:alphaModFix/>
          </a:blip>
          <a:stretch>
            <a:fillRect/>
          </a:stretch>
        </p:blipFill>
        <p:spPr>
          <a:xfrm>
            <a:off x="5031000" y="272625"/>
            <a:ext cx="3323685" cy="4465597"/>
          </a:xfrm>
          <a:prstGeom prst="rect">
            <a:avLst/>
          </a:prstGeom>
          <a:noFill/>
          <a:ln>
            <a:noFill/>
          </a:ln>
        </p:spPr>
      </p:pic>
      <p:sp>
        <p:nvSpPr>
          <p:cNvPr id="307" name="Shape 30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8" name="Shape 30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10" name="Shape 31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311" name="Shape 31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secondary blue image overlay">
  <p:cSld name="TITLE_1_2_1_1_1">
    <p:bg>
      <p:bgPr>
        <a:blipFill>
          <a:blip r:embed="rId2">
            <a:alphaModFix/>
          </a:blip>
          <a:stretch>
            <a:fillRect/>
          </a:stretch>
        </a:blipFill>
        <a:effectLst/>
      </p:bgPr>
    </p:bg>
    <p:spTree>
      <p:nvGrpSpPr>
        <p:cNvPr id="1" name="Shape 25"/>
        <p:cNvGrpSpPr/>
        <p:nvPr/>
      </p:nvGrpSpPr>
      <p:grpSpPr>
        <a:xfrm>
          <a:off x="0" y="0"/>
          <a:ext cx="0" cy="0"/>
          <a:chOff x="0" y="0"/>
          <a:chExt cx="0" cy="0"/>
        </a:xfrm>
      </p:grpSpPr>
      <p:sp>
        <p:nvSpPr>
          <p:cNvPr id="26" name="Shape 26"/>
          <p:cNvSpPr/>
          <p:nvPr/>
        </p:nvSpPr>
        <p:spPr>
          <a:xfrm>
            <a:off x="175" y="19050"/>
            <a:ext cx="9144000" cy="5143500"/>
          </a:xfrm>
          <a:prstGeom prst="rect">
            <a:avLst/>
          </a:prstGeom>
          <a:solidFill>
            <a:srgbClr val="3A525F">
              <a:alpha val="8577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 name="Shape 2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5200"/>
              <a:buFont typeface="Open Sans Light"/>
              <a:buNone/>
              <a:defRPr sz="5200">
                <a:solidFill>
                  <a:srgbClr val="FFFF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9" name="Shape 2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FFFFF"/>
              </a:buClr>
              <a:buSzPts val="2000"/>
              <a:buFont typeface="Open Sans SemiBold"/>
              <a:buNone/>
              <a:defRPr sz="20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2">
  <p:cSld name="CUSTOM_2_1_1_2">
    <p:bg>
      <p:bgPr>
        <a:solidFill>
          <a:srgbClr val="F8991D"/>
        </a:solidFill>
        <a:effectLst/>
      </p:bgPr>
    </p:bg>
    <p:spTree>
      <p:nvGrpSpPr>
        <p:cNvPr id="1" name="Shape 312"/>
        <p:cNvGrpSpPr/>
        <p:nvPr/>
      </p:nvGrpSpPr>
      <p:grpSpPr>
        <a:xfrm>
          <a:off x="0" y="0"/>
          <a:ext cx="0" cy="0"/>
          <a:chOff x="0" y="0"/>
          <a:chExt cx="0" cy="0"/>
        </a:xfrm>
      </p:grpSpPr>
      <p:sp>
        <p:nvSpPr>
          <p:cNvPr id="313" name="Shape 313"/>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14" name="Shape 31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16" name="Shape 316"/>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317" name="Shape 317"/>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pic>
        <p:nvPicPr>
          <p:cNvPr id="318" name="Shape 318" descr="ipad.png"/>
          <p:cNvPicPr preferRelativeResize="0"/>
          <p:nvPr/>
        </p:nvPicPr>
        <p:blipFill>
          <a:blip r:embed="rId2">
            <a:alphaModFix/>
          </a:blip>
          <a:stretch>
            <a:fillRect/>
          </a:stretch>
        </p:blipFill>
        <p:spPr>
          <a:xfrm>
            <a:off x="5031000" y="272625"/>
            <a:ext cx="3323685" cy="4465597"/>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2 1">
  <p:cSld name="CUSTOM_2_1_1_2_1">
    <p:bg>
      <p:bgPr>
        <a:solidFill>
          <a:srgbClr val="F9FCFF">
            <a:alpha val="78850"/>
          </a:srgbClr>
        </a:solidFill>
        <a:effectLst/>
      </p:bgPr>
    </p:bg>
    <p:spTree>
      <p:nvGrpSpPr>
        <p:cNvPr id="1" name="Shape 319"/>
        <p:cNvGrpSpPr/>
        <p:nvPr/>
      </p:nvGrpSpPr>
      <p:grpSpPr>
        <a:xfrm>
          <a:off x="0" y="0"/>
          <a:ext cx="0" cy="0"/>
          <a:chOff x="0" y="0"/>
          <a:chExt cx="0" cy="0"/>
        </a:xfrm>
      </p:grpSpPr>
      <p:sp>
        <p:nvSpPr>
          <p:cNvPr id="320" name="Shape 320"/>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21" name="Shape 321"/>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22" name="Shape 322"/>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323" name="Shape 323"/>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pic>
        <p:nvPicPr>
          <p:cNvPr id="325" name="Shape 325" descr="ipad.png"/>
          <p:cNvPicPr preferRelativeResize="0"/>
          <p:nvPr/>
        </p:nvPicPr>
        <p:blipFill>
          <a:blip r:embed="rId2">
            <a:alphaModFix/>
          </a:blip>
          <a:stretch>
            <a:fillRect/>
          </a:stretch>
        </p:blipFill>
        <p:spPr>
          <a:xfrm>
            <a:off x="5031000" y="272625"/>
            <a:ext cx="3323685" cy="4465597"/>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p:cSld name="CUSTOM_2_1_1_1">
    <p:bg>
      <p:bgPr>
        <a:solidFill>
          <a:srgbClr val="F8991D"/>
        </a:solidFill>
        <a:effectLst/>
      </p:bgPr>
    </p:bg>
    <p:spTree>
      <p:nvGrpSpPr>
        <p:cNvPr id="1" name="Shape 326"/>
        <p:cNvGrpSpPr/>
        <p:nvPr/>
      </p:nvGrpSpPr>
      <p:grpSpPr>
        <a:xfrm>
          <a:off x="0" y="0"/>
          <a:ext cx="0" cy="0"/>
          <a:chOff x="0" y="0"/>
          <a:chExt cx="0" cy="0"/>
        </a:xfrm>
      </p:grpSpPr>
      <p:sp>
        <p:nvSpPr>
          <p:cNvPr id="327" name="Shape 327"/>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28" name="Shape 328"/>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30" name="Shape 330"/>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331" name="Shape 331"/>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332" name="Shape 332"/>
          <p:cNvSpPr/>
          <p:nvPr/>
        </p:nvSpPr>
        <p:spPr>
          <a:xfrm>
            <a:off x="4482701" y="707826"/>
            <a:ext cx="4398404" cy="3424207"/>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3" name="Shape 333"/>
          <p:cNvSpPr/>
          <p:nvPr/>
        </p:nvSpPr>
        <p:spPr>
          <a:xfrm>
            <a:off x="4666759" y="889668"/>
            <a:ext cx="4030200" cy="25737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1">
  <p:cSld name="CUSTOM_2_1_1_1_1">
    <p:bg>
      <p:bgPr>
        <a:solidFill>
          <a:srgbClr val="3A525F"/>
        </a:solidFill>
        <a:effectLst/>
      </p:bgPr>
    </p:bg>
    <p:spTree>
      <p:nvGrpSpPr>
        <p:cNvPr id="1" name="Shape 334"/>
        <p:cNvGrpSpPr/>
        <p:nvPr/>
      </p:nvGrpSpPr>
      <p:grpSpPr>
        <a:xfrm>
          <a:off x="0" y="0"/>
          <a:ext cx="0" cy="0"/>
          <a:chOff x="0" y="0"/>
          <a:chExt cx="0" cy="0"/>
        </a:xfrm>
      </p:grpSpPr>
      <p:sp>
        <p:nvSpPr>
          <p:cNvPr id="335" name="Shape 335"/>
          <p:cNvSpPr/>
          <p:nvPr/>
        </p:nvSpPr>
        <p:spPr>
          <a:xfrm flipH="1">
            <a:off x="50" y="0"/>
            <a:ext cx="4187700" cy="5143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6" name="Shape 336"/>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38" name="Shape 338"/>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rtl="0">
              <a:spcBef>
                <a:spcPts val="0"/>
              </a:spcBef>
              <a:spcAft>
                <a:spcPts val="0"/>
              </a:spcAft>
              <a:buClr>
                <a:srgbClr val="3A525F"/>
              </a:buClr>
              <a:buSzPts val="2800"/>
              <a:buNone/>
              <a:defRPr>
                <a:solidFill>
                  <a:srgbClr val="3A525F"/>
                </a:solidFill>
              </a:defRPr>
            </a:lvl2pPr>
            <a:lvl3pPr lvl="2" rtl="0">
              <a:spcBef>
                <a:spcPts val="0"/>
              </a:spcBef>
              <a:spcAft>
                <a:spcPts val="0"/>
              </a:spcAft>
              <a:buClr>
                <a:srgbClr val="3A525F"/>
              </a:buClr>
              <a:buSzPts val="2800"/>
              <a:buNone/>
              <a:defRPr>
                <a:solidFill>
                  <a:srgbClr val="3A525F"/>
                </a:solidFill>
              </a:defRPr>
            </a:lvl3pPr>
            <a:lvl4pPr lvl="3" rtl="0">
              <a:spcBef>
                <a:spcPts val="0"/>
              </a:spcBef>
              <a:spcAft>
                <a:spcPts val="0"/>
              </a:spcAft>
              <a:buClr>
                <a:srgbClr val="3A525F"/>
              </a:buClr>
              <a:buSzPts val="2800"/>
              <a:buNone/>
              <a:defRPr>
                <a:solidFill>
                  <a:srgbClr val="3A525F"/>
                </a:solidFill>
              </a:defRPr>
            </a:lvl4pPr>
            <a:lvl5pPr lvl="4" rtl="0">
              <a:spcBef>
                <a:spcPts val="0"/>
              </a:spcBef>
              <a:spcAft>
                <a:spcPts val="0"/>
              </a:spcAft>
              <a:buClr>
                <a:srgbClr val="3A525F"/>
              </a:buClr>
              <a:buSzPts val="2800"/>
              <a:buNone/>
              <a:defRPr>
                <a:solidFill>
                  <a:srgbClr val="3A525F"/>
                </a:solidFill>
              </a:defRPr>
            </a:lvl5pPr>
            <a:lvl6pPr lvl="5" rtl="0">
              <a:spcBef>
                <a:spcPts val="0"/>
              </a:spcBef>
              <a:spcAft>
                <a:spcPts val="0"/>
              </a:spcAft>
              <a:buClr>
                <a:srgbClr val="3A525F"/>
              </a:buClr>
              <a:buSzPts val="2800"/>
              <a:buNone/>
              <a:defRPr>
                <a:solidFill>
                  <a:srgbClr val="3A525F"/>
                </a:solidFill>
              </a:defRPr>
            </a:lvl6pPr>
            <a:lvl7pPr lvl="6" rtl="0">
              <a:spcBef>
                <a:spcPts val="0"/>
              </a:spcBef>
              <a:spcAft>
                <a:spcPts val="0"/>
              </a:spcAft>
              <a:buClr>
                <a:srgbClr val="3A525F"/>
              </a:buClr>
              <a:buSzPts val="2800"/>
              <a:buNone/>
              <a:defRPr>
                <a:solidFill>
                  <a:srgbClr val="3A525F"/>
                </a:solidFill>
              </a:defRPr>
            </a:lvl7pPr>
            <a:lvl8pPr lvl="7" rtl="0">
              <a:spcBef>
                <a:spcPts val="0"/>
              </a:spcBef>
              <a:spcAft>
                <a:spcPts val="0"/>
              </a:spcAft>
              <a:buClr>
                <a:srgbClr val="3A525F"/>
              </a:buClr>
              <a:buSzPts val="2800"/>
              <a:buNone/>
              <a:defRPr>
                <a:solidFill>
                  <a:srgbClr val="3A525F"/>
                </a:solidFill>
              </a:defRPr>
            </a:lvl8pPr>
            <a:lvl9pPr lvl="8" rtl="0">
              <a:spcBef>
                <a:spcPts val="0"/>
              </a:spcBef>
              <a:spcAft>
                <a:spcPts val="0"/>
              </a:spcAft>
              <a:buClr>
                <a:srgbClr val="3A525F"/>
              </a:buClr>
              <a:buSzPts val="2800"/>
              <a:buNone/>
              <a:defRPr>
                <a:solidFill>
                  <a:srgbClr val="3A525F"/>
                </a:solidFill>
              </a:defRPr>
            </a:lvl9pPr>
          </a:lstStyle>
          <a:p>
            <a:endParaRPr/>
          </a:p>
        </p:txBody>
      </p:sp>
      <p:sp>
        <p:nvSpPr>
          <p:cNvPr id="339" name="Shape 339"/>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
        <p:nvSpPr>
          <p:cNvPr id="340" name="Shape 340"/>
          <p:cNvSpPr/>
          <p:nvPr/>
        </p:nvSpPr>
        <p:spPr>
          <a:xfrm>
            <a:off x="4482701" y="707826"/>
            <a:ext cx="4398404" cy="3424207"/>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1" name="Shape 341"/>
          <p:cNvSpPr/>
          <p:nvPr/>
        </p:nvSpPr>
        <p:spPr>
          <a:xfrm>
            <a:off x="4666759" y="889668"/>
            <a:ext cx="4030200" cy="25737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copy and iPad 1 1 1">
  <p:cSld name="CUSTOM_2_1_1_1_1_1">
    <p:bg>
      <p:bgPr>
        <a:solidFill>
          <a:srgbClr val="F9FCFF">
            <a:alpha val="78850"/>
          </a:srgbClr>
        </a:solidFill>
        <a:effectLst/>
      </p:bgPr>
    </p:bg>
    <p:spTree>
      <p:nvGrpSpPr>
        <p:cNvPr id="1" name="Shape 342"/>
        <p:cNvGrpSpPr/>
        <p:nvPr/>
      </p:nvGrpSpPr>
      <p:grpSpPr>
        <a:xfrm>
          <a:off x="0" y="0"/>
          <a:ext cx="0" cy="0"/>
          <a:chOff x="0" y="0"/>
          <a:chExt cx="0" cy="0"/>
        </a:xfrm>
      </p:grpSpPr>
      <p:sp>
        <p:nvSpPr>
          <p:cNvPr id="343" name="Shape 343"/>
          <p:cNvSpPr/>
          <p:nvPr/>
        </p:nvSpPr>
        <p:spPr>
          <a:xfrm flipH="1">
            <a:off x="50" y="0"/>
            <a:ext cx="4187700" cy="5143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4" name="Shape 344"/>
          <p:cNvSpPr/>
          <p:nvPr/>
        </p:nvSpPr>
        <p:spPr>
          <a:xfrm>
            <a:off x="4187753"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5" name="Shape 345"/>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lstStyle>
            <a:lvl1pPr lvl="0" rtl="0">
              <a:spcBef>
                <a:spcPts val="0"/>
              </a:spcBef>
              <a:spcAft>
                <a:spcPts val="0"/>
              </a:spcAft>
              <a:buClr>
                <a:srgbClr val="F9FCFF"/>
              </a:buClr>
              <a:buSzPts val="3600"/>
              <a:buFont typeface="Open Sans Light"/>
              <a:buNone/>
              <a:defRPr sz="3600">
                <a:solidFill>
                  <a:srgbClr val="F9FCFF"/>
                </a:solidFill>
                <a:latin typeface="Open Sans Light"/>
                <a:ea typeface="Open Sans Light"/>
                <a:cs typeface="Open Sans Light"/>
                <a:sym typeface="Open Sans Light"/>
              </a:defRPr>
            </a:lvl1pPr>
            <a:lvl2pPr lvl="1" rtl="0">
              <a:spcBef>
                <a:spcPts val="0"/>
              </a:spcBef>
              <a:spcAft>
                <a:spcPts val="0"/>
              </a:spcAft>
              <a:buClr>
                <a:srgbClr val="F9FCFF"/>
              </a:buClr>
              <a:buSzPts val="2800"/>
              <a:buNone/>
              <a:defRPr>
                <a:solidFill>
                  <a:srgbClr val="F9FCFF"/>
                </a:solidFill>
              </a:defRPr>
            </a:lvl2pPr>
            <a:lvl3pPr lvl="2" rtl="0">
              <a:spcBef>
                <a:spcPts val="0"/>
              </a:spcBef>
              <a:spcAft>
                <a:spcPts val="0"/>
              </a:spcAft>
              <a:buClr>
                <a:srgbClr val="F9FCFF"/>
              </a:buClr>
              <a:buSzPts val="2800"/>
              <a:buNone/>
              <a:defRPr>
                <a:solidFill>
                  <a:srgbClr val="F9FCFF"/>
                </a:solidFill>
              </a:defRPr>
            </a:lvl3pPr>
            <a:lvl4pPr lvl="3" rtl="0">
              <a:spcBef>
                <a:spcPts val="0"/>
              </a:spcBef>
              <a:spcAft>
                <a:spcPts val="0"/>
              </a:spcAft>
              <a:buClr>
                <a:srgbClr val="F9FCFF"/>
              </a:buClr>
              <a:buSzPts val="2800"/>
              <a:buNone/>
              <a:defRPr>
                <a:solidFill>
                  <a:srgbClr val="F9FCFF"/>
                </a:solidFill>
              </a:defRPr>
            </a:lvl4pPr>
            <a:lvl5pPr lvl="4" rtl="0">
              <a:spcBef>
                <a:spcPts val="0"/>
              </a:spcBef>
              <a:spcAft>
                <a:spcPts val="0"/>
              </a:spcAft>
              <a:buClr>
                <a:srgbClr val="F9FCFF"/>
              </a:buClr>
              <a:buSzPts val="2800"/>
              <a:buNone/>
              <a:defRPr>
                <a:solidFill>
                  <a:srgbClr val="F9FCFF"/>
                </a:solidFill>
              </a:defRPr>
            </a:lvl5pPr>
            <a:lvl6pPr lvl="5" rtl="0">
              <a:spcBef>
                <a:spcPts val="0"/>
              </a:spcBef>
              <a:spcAft>
                <a:spcPts val="0"/>
              </a:spcAft>
              <a:buClr>
                <a:srgbClr val="F9FCFF"/>
              </a:buClr>
              <a:buSzPts val="2800"/>
              <a:buNone/>
              <a:defRPr>
                <a:solidFill>
                  <a:srgbClr val="F9FCFF"/>
                </a:solidFill>
              </a:defRPr>
            </a:lvl6pPr>
            <a:lvl7pPr lvl="6" rtl="0">
              <a:spcBef>
                <a:spcPts val="0"/>
              </a:spcBef>
              <a:spcAft>
                <a:spcPts val="0"/>
              </a:spcAft>
              <a:buClr>
                <a:srgbClr val="F9FCFF"/>
              </a:buClr>
              <a:buSzPts val="2800"/>
              <a:buNone/>
              <a:defRPr>
                <a:solidFill>
                  <a:srgbClr val="F9FCFF"/>
                </a:solidFill>
              </a:defRPr>
            </a:lvl7pPr>
            <a:lvl8pPr lvl="7" rtl="0">
              <a:spcBef>
                <a:spcPts val="0"/>
              </a:spcBef>
              <a:spcAft>
                <a:spcPts val="0"/>
              </a:spcAft>
              <a:buClr>
                <a:srgbClr val="F9FCFF"/>
              </a:buClr>
              <a:buSzPts val="2800"/>
              <a:buNone/>
              <a:defRPr>
                <a:solidFill>
                  <a:srgbClr val="F9FCFF"/>
                </a:solidFill>
              </a:defRPr>
            </a:lvl8pPr>
            <a:lvl9pPr lvl="8" rtl="0">
              <a:spcBef>
                <a:spcPts val="0"/>
              </a:spcBef>
              <a:spcAft>
                <a:spcPts val="0"/>
              </a:spcAft>
              <a:buClr>
                <a:srgbClr val="F9FCFF"/>
              </a:buClr>
              <a:buSzPts val="2800"/>
              <a:buNone/>
              <a:defRPr>
                <a:solidFill>
                  <a:srgbClr val="F9FCFF"/>
                </a:solidFill>
              </a:defRPr>
            </a:lvl9pPr>
          </a:lstStyle>
          <a:p>
            <a:endParaRPr/>
          </a:p>
        </p:txBody>
      </p:sp>
      <p:sp>
        <p:nvSpPr>
          <p:cNvPr id="346" name="Shape 346"/>
          <p:cNvSpPr txBox="1">
            <a:spLocks noGrp="1"/>
          </p:cNvSpPr>
          <p:nvPr>
            <p:ph type="body" idx="1"/>
          </p:nvPr>
        </p:nvSpPr>
        <p:spPr>
          <a:xfrm>
            <a:off x="277400" y="1614900"/>
            <a:ext cx="3633000" cy="32781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
        <p:nvSpPr>
          <p:cNvPr id="347" name="Shape 347"/>
          <p:cNvSpPr/>
          <p:nvPr/>
        </p:nvSpPr>
        <p:spPr>
          <a:xfrm>
            <a:off x="4482701" y="707826"/>
            <a:ext cx="4398404" cy="3424207"/>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28575" cap="flat" cmpd="sng">
            <a:solidFill>
              <a:srgbClr val="3A525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8" name="Shape 348"/>
          <p:cNvSpPr/>
          <p:nvPr/>
        </p:nvSpPr>
        <p:spPr>
          <a:xfrm>
            <a:off x="4666759" y="889668"/>
            <a:ext cx="4030200" cy="25737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p:cSld name="CUSTOM_3">
    <p:bg>
      <p:bgPr>
        <a:solidFill>
          <a:srgbClr val="F9FCFF">
            <a:alpha val="78850"/>
          </a:srgbClr>
        </a:solidFill>
        <a:effectLst/>
      </p:bgPr>
    </p:bg>
    <p:spTree>
      <p:nvGrpSpPr>
        <p:cNvPr id="1" name="Shape 350"/>
        <p:cNvGrpSpPr/>
        <p:nvPr/>
      </p:nvGrpSpPr>
      <p:grpSpPr>
        <a:xfrm>
          <a:off x="0" y="0"/>
          <a:ext cx="0" cy="0"/>
          <a:chOff x="0" y="0"/>
          <a:chExt cx="0" cy="0"/>
        </a:xfrm>
      </p:grpSpPr>
      <p:sp>
        <p:nvSpPr>
          <p:cNvPr id="351" name="Shape 351"/>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2" name="Shape 352"/>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53" name="Shape 353"/>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4" name="Shape 354"/>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55" name="Shape 355"/>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6" name="Shape 356"/>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57" name="Shape 357"/>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3A525F"/>
              </a:buClr>
              <a:buSzPts val="1500"/>
              <a:buFont typeface="Open Sans SemiBold"/>
              <a:buNone/>
              <a:defRPr sz="1500">
                <a:solidFill>
                  <a:srgbClr val="3A525F"/>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3A525F"/>
              </a:buClr>
              <a:buSzPts val="2100"/>
              <a:buNone/>
              <a:defRPr sz="2100">
                <a:solidFill>
                  <a:srgbClr val="3A525F"/>
                </a:solidFill>
              </a:defRPr>
            </a:lvl2pPr>
            <a:lvl3pPr lvl="2" algn="ctr" rtl="0">
              <a:lnSpc>
                <a:spcPct val="100000"/>
              </a:lnSpc>
              <a:spcBef>
                <a:spcPts val="0"/>
              </a:spcBef>
              <a:spcAft>
                <a:spcPts val="0"/>
              </a:spcAft>
              <a:buClr>
                <a:srgbClr val="3A525F"/>
              </a:buClr>
              <a:buSzPts val="2100"/>
              <a:buNone/>
              <a:defRPr sz="2100">
                <a:solidFill>
                  <a:srgbClr val="3A525F"/>
                </a:solidFill>
              </a:defRPr>
            </a:lvl3pPr>
            <a:lvl4pPr lvl="3" algn="ctr" rtl="0">
              <a:lnSpc>
                <a:spcPct val="100000"/>
              </a:lnSpc>
              <a:spcBef>
                <a:spcPts val="0"/>
              </a:spcBef>
              <a:spcAft>
                <a:spcPts val="0"/>
              </a:spcAft>
              <a:buClr>
                <a:srgbClr val="3A525F"/>
              </a:buClr>
              <a:buSzPts val="2100"/>
              <a:buNone/>
              <a:defRPr sz="2100">
                <a:solidFill>
                  <a:srgbClr val="3A525F"/>
                </a:solidFill>
              </a:defRPr>
            </a:lvl4pPr>
            <a:lvl5pPr lvl="4" algn="ctr" rtl="0">
              <a:lnSpc>
                <a:spcPct val="100000"/>
              </a:lnSpc>
              <a:spcBef>
                <a:spcPts val="0"/>
              </a:spcBef>
              <a:spcAft>
                <a:spcPts val="0"/>
              </a:spcAft>
              <a:buClr>
                <a:srgbClr val="3A525F"/>
              </a:buClr>
              <a:buSzPts val="2100"/>
              <a:buNone/>
              <a:defRPr sz="2100">
                <a:solidFill>
                  <a:srgbClr val="3A525F"/>
                </a:solidFill>
              </a:defRPr>
            </a:lvl5pPr>
            <a:lvl6pPr lvl="5" algn="ctr" rtl="0">
              <a:lnSpc>
                <a:spcPct val="100000"/>
              </a:lnSpc>
              <a:spcBef>
                <a:spcPts val="0"/>
              </a:spcBef>
              <a:spcAft>
                <a:spcPts val="0"/>
              </a:spcAft>
              <a:buClr>
                <a:srgbClr val="3A525F"/>
              </a:buClr>
              <a:buSzPts val="2100"/>
              <a:buNone/>
              <a:defRPr sz="2100">
                <a:solidFill>
                  <a:srgbClr val="3A525F"/>
                </a:solidFill>
              </a:defRPr>
            </a:lvl6pPr>
            <a:lvl7pPr lvl="6" algn="ctr" rtl="0">
              <a:lnSpc>
                <a:spcPct val="100000"/>
              </a:lnSpc>
              <a:spcBef>
                <a:spcPts val="0"/>
              </a:spcBef>
              <a:spcAft>
                <a:spcPts val="0"/>
              </a:spcAft>
              <a:buClr>
                <a:srgbClr val="3A525F"/>
              </a:buClr>
              <a:buSzPts val="2100"/>
              <a:buNone/>
              <a:defRPr sz="2100">
                <a:solidFill>
                  <a:srgbClr val="3A525F"/>
                </a:solidFill>
              </a:defRPr>
            </a:lvl7pPr>
            <a:lvl8pPr lvl="7" algn="ctr" rtl="0">
              <a:lnSpc>
                <a:spcPct val="100000"/>
              </a:lnSpc>
              <a:spcBef>
                <a:spcPts val="0"/>
              </a:spcBef>
              <a:spcAft>
                <a:spcPts val="0"/>
              </a:spcAft>
              <a:buClr>
                <a:srgbClr val="3A525F"/>
              </a:buClr>
              <a:buSzPts val="2100"/>
              <a:buNone/>
              <a:defRPr sz="2100">
                <a:solidFill>
                  <a:srgbClr val="3A525F"/>
                </a:solidFill>
              </a:defRPr>
            </a:lvl8pPr>
            <a:lvl9pPr lvl="8" algn="ctr" rtl="0">
              <a:lnSpc>
                <a:spcPct val="100000"/>
              </a:lnSpc>
              <a:spcBef>
                <a:spcPts val="0"/>
              </a:spcBef>
              <a:spcAft>
                <a:spcPts val="0"/>
              </a:spcAft>
              <a:buClr>
                <a:srgbClr val="3A525F"/>
              </a:buClr>
              <a:buSzPts val="2100"/>
              <a:buNone/>
              <a:defRPr sz="2100">
                <a:solidFill>
                  <a:srgbClr val="3A525F"/>
                </a:solidFill>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1">
  <p:cSld name="CUSTOM_3_1">
    <p:bg>
      <p:bgPr>
        <a:solidFill>
          <a:srgbClr val="3A525F"/>
        </a:solidFill>
        <a:effectLst/>
      </p:bgPr>
    </p:bg>
    <p:spTree>
      <p:nvGrpSpPr>
        <p:cNvPr id="1" name="Shape 359"/>
        <p:cNvGrpSpPr/>
        <p:nvPr/>
      </p:nvGrpSpPr>
      <p:grpSpPr>
        <a:xfrm>
          <a:off x="0" y="0"/>
          <a:ext cx="0" cy="0"/>
          <a:chOff x="0" y="0"/>
          <a:chExt cx="0" cy="0"/>
        </a:xfrm>
      </p:grpSpPr>
      <p:sp>
        <p:nvSpPr>
          <p:cNvPr id="360" name="Shape 360"/>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1" name="Shape 361"/>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62" name="Shape 362"/>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3" name="Shape 363"/>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64" name="Shape 364"/>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5" name="Shape 365"/>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66" name="Shape 366"/>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Phones and Desktop mockups 1 1">
  <p:cSld name="CUSTOM_3_1_1">
    <p:bg>
      <p:bgPr>
        <a:solidFill>
          <a:srgbClr val="F8991D"/>
        </a:solidFill>
        <a:effectLst/>
      </p:bgPr>
    </p:bg>
    <p:spTree>
      <p:nvGrpSpPr>
        <p:cNvPr id="1" name="Shape 368"/>
        <p:cNvGrpSpPr/>
        <p:nvPr/>
      </p:nvGrpSpPr>
      <p:grpSpPr>
        <a:xfrm>
          <a:off x="0" y="0"/>
          <a:ext cx="0" cy="0"/>
          <a:chOff x="0" y="0"/>
          <a:chExt cx="0" cy="0"/>
        </a:xfrm>
      </p:grpSpPr>
      <p:sp>
        <p:nvSpPr>
          <p:cNvPr id="369" name="Shape 369"/>
          <p:cNvSpPr/>
          <p:nvPr/>
        </p:nvSpPr>
        <p:spPr>
          <a:xfrm>
            <a:off x="412550" y="489288"/>
            <a:ext cx="1648277" cy="3307566"/>
          </a:xfrm>
          <a:custGeom>
            <a:avLst/>
            <a:gdLst/>
            <a:ahLst/>
            <a:cxnLst/>
            <a:rect l="0" t="0" r="0" b="0"/>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0" name="Shape 370"/>
          <p:cNvSpPr/>
          <p:nvPr/>
        </p:nvSpPr>
        <p:spPr>
          <a:xfrm>
            <a:off x="486667" y="766662"/>
            <a:ext cx="1500000" cy="26658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71" name="Shape 371"/>
          <p:cNvSpPr/>
          <p:nvPr/>
        </p:nvSpPr>
        <p:spPr>
          <a:xfrm>
            <a:off x="2407787" y="625078"/>
            <a:ext cx="1434690" cy="3019200"/>
          </a:xfrm>
          <a:custGeom>
            <a:avLst/>
            <a:gdLst/>
            <a:ahLst/>
            <a:cxnLst/>
            <a:rect l="0" t="0" r="0" b="0"/>
            <a:pathLst>
              <a:path w="25999" h="54713" extrusionOk="0">
                <a:moveTo>
                  <a:pt x="12966" y="2173"/>
                </a:moveTo>
                <a:lnTo>
                  <a:pt x="13169" y="2240"/>
                </a:lnTo>
                <a:lnTo>
                  <a:pt x="13373" y="2308"/>
                </a:lnTo>
                <a:lnTo>
                  <a:pt x="13441" y="2512"/>
                </a:lnTo>
                <a:lnTo>
                  <a:pt x="13509" y="2716"/>
                </a:lnTo>
                <a:lnTo>
                  <a:pt x="13441" y="2919"/>
                </a:lnTo>
                <a:lnTo>
                  <a:pt x="13373" y="3123"/>
                </a:lnTo>
                <a:lnTo>
                  <a:pt x="13169" y="3191"/>
                </a:lnTo>
                <a:lnTo>
                  <a:pt x="12966" y="3259"/>
                </a:lnTo>
                <a:lnTo>
                  <a:pt x="12762" y="3191"/>
                </a:lnTo>
                <a:lnTo>
                  <a:pt x="12626" y="3123"/>
                </a:lnTo>
                <a:lnTo>
                  <a:pt x="12491" y="2919"/>
                </a:lnTo>
                <a:lnTo>
                  <a:pt x="12423" y="2716"/>
                </a:lnTo>
                <a:lnTo>
                  <a:pt x="12491" y="2512"/>
                </a:lnTo>
                <a:lnTo>
                  <a:pt x="12626" y="2308"/>
                </a:lnTo>
                <a:lnTo>
                  <a:pt x="12762" y="2240"/>
                </a:lnTo>
                <a:lnTo>
                  <a:pt x="12966" y="2173"/>
                </a:lnTo>
                <a:close/>
                <a:moveTo>
                  <a:pt x="14934" y="4480"/>
                </a:moveTo>
                <a:lnTo>
                  <a:pt x="15002" y="4548"/>
                </a:lnTo>
                <a:lnTo>
                  <a:pt x="15070" y="4684"/>
                </a:lnTo>
                <a:lnTo>
                  <a:pt x="15138" y="4752"/>
                </a:lnTo>
                <a:lnTo>
                  <a:pt x="15070" y="4888"/>
                </a:lnTo>
                <a:lnTo>
                  <a:pt x="15002" y="5024"/>
                </a:lnTo>
                <a:lnTo>
                  <a:pt x="14934" y="5024"/>
                </a:lnTo>
                <a:lnTo>
                  <a:pt x="14799" y="5091"/>
                </a:lnTo>
                <a:lnTo>
                  <a:pt x="11065" y="5091"/>
                </a:lnTo>
                <a:lnTo>
                  <a:pt x="10929" y="5024"/>
                </a:lnTo>
                <a:lnTo>
                  <a:pt x="10861" y="5024"/>
                </a:lnTo>
                <a:lnTo>
                  <a:pt x="10794" y="4888"/>
                </a:lnTo>
                <a:lnTo>
                  <a:pt x="10726" y="4752"/>
                </a:lnTo>
                <a:lnTo>
                  <a:pt x="10794" y="4684"/>
                </a:lnTo>
                <a:lnTo>
                  <a:pt x="10861" y="4548"/>
                </a:lnTo>
                <a:lnTo>
                  <a:pt x="10929" y="4480"/>
                </a:lnTo>
                <a:close/>
                <a:moveTo>
                  <a:pt x="23963" y="7807"/>
                </a:moveTo>
                <a:lnTo>
                  <a:pt x="23963" y="7875"/>
                </a:lnTo>
                <a:lnTo>
                  <a:pt x="23963" y="46771"/>
                </a:lnTo>
                <a:lnTo>
                  <a:pt x="23963" y="46838"/>
                </a:lnTo>
                <a:lnTo>
                  <a:pt x="1969" y="46838"/>
                </a:lnTo>
                <a:lnTo>
                  <a:pt x="1969" y="46771"/>
                </a:lnTo>
                <a:lnTo>
                  <a:pt x="1969" y="7875"/>
                </a:lnTo>
                <a:lnTo>
                  <a:pt x="1969" y="7807"/>
                </a:lnTo>
                <a:close/>
                <a:moveTo>
                  <a:pt x="12558" y="48536"/>
                </a:moveTo>
                <a:lnTo>
                  <a:pt x="12151" y="48671"/>
                </a:lnTo>
                <a:lnTo>
                  <a:pt x="11812" y="48875"/>
                </a:lnTo>
                <a:lnTo>
                  <a:pt x="11472" y="49146"/>
                </a:lnTo>
                <a:lnTo>
                  <a:pt x="11269" y="49418"/>
                </a:lnTo>
                <a:lnTo>
                  <a:pt x="11065" y="49825"/>
                </a:lnTo>
                <a:lnTo>
                  <a:pt x="10929" y="50165"/>
                </a:lnTo>
                <a:lnTo>
                  <a:pt x="10861" y="50640"/>
                </a:lnTo>
                <a:lnTo>
                  <a:pt x="10929" y="51047"/>
                </a:lnTo>
                <a:lnTo>
                  <a:pt x="11065" y="51454"/>
                </a:lnTo>
                <a:lnTo>
                  <a:pt x="11269" y="51794"/>
                </a:lnTo>
                <a:lnTo>
                  <a:pt x="11472" y="52065"/>
                </a:lnTo>
                <a:lnTo>
                  <a:pt x="11812" y="52337"/>
                </a:lnTo>
                <a:lnTo>
                  <a:pt x="12151" y="52541"/>
                </a:lnTo>
                <a:lnTo>
                  <a:pt x="12558" y="52676"/>
                </a:lnTo>
                <a:lnTo>
                  <a:pt x="12966" y="52744"/>
                </a:lnTo>
                <a:lnTo>
                  <a:pt x="13373" y="52676"/>
                </a:lnTo>
                <a:lnTo>
                  <a:pt x="13780" y="52541"/>
                </a:lnTo>
                <a:lnTo>
                  <a:pt x="14120" y="52337"/>
                </a:lnTo>
                <a:lnTo>
                  <a:pt x="14459" y="52065"/>
                </a:lnTo>
                <a:lnTo>
                  <a:pt x="14731" y="51794"/>
                </a:lnTo>
                <a:lnTo>
                  <a:pt x="14934" y="51454"/>
                </a:lnTo>
                <a:lnTo>
                  <a:pt x="15002" y="51047"/>
                </a:lnTo>
                <a:lnTo>
                  <a:pt x="15070" y="50640"/>
                </a:lnTo>
                <a:lnTo>
                  <a:pt x="15002" y="50165"/>
                </a:lnTo>
                <a:lnTo>
                  <a:pt x="14934" y="49825"/>
                </a:lnTo>
                <a:lnTo>
                  <a:pt x="14731" y="49418"/>
                </a:lnTo>
                <a:lnTo>
                  <a:pt x="14459" y="49146"/>
                </a:lnTo>
                <a:lnTo>
                  <a:pt x="14120" y="48875"/>
                </a:lnTo>
                <a:lnTo>
                  <a:pt x="13780" y="48671"/>
                </a:lnTo>
                <a:lnTo>
                  <a:pt x="13373" y="48536"/>
                </a:lnTo>
                <a:close/>
                <a:moveTo>
                  <a:pt x="12966" y="48332"/>
                </a:moveTo>
                <a:lnTo>
                  <a:pt x="13441" y="48400"/>
                </a:lnTo>
                <a:lnTo>
                  <a:pt x="13848" y="48536"/>
                </a:lnTo>
                <a:lnTo>
                  <a:pt x="14256" y="48739"/>
                </a:lnTo>
                <a:lnTo>
                  <a:pt x="14595" y="49011"/>
                </a:lnTo>
                <a:lnTo>
                  <a:pt x="14866" y="49350"/>
                </a:lnTo>
                <a:lnTo>
                  <a:pt x="15070" y="49757"/>
                </a:lnTo>
                <a:lnTo>
                  <a:pt x="15206" y="50165"/>
                </a:lnTo>
                <a:lnTo>
                  <a:pt x="15274" y="50640"/>
                </a:lnTo>
                <a:lnTo>
                  <a:pt x="15206" y="51047"/>
                </a:lnTo>
                <a:lnTo>
                  <a:pt x="15070" y="51522"/>
                </a:lnTo>
                <a:lnTo>
                  <a:pt x="14866" y="51862"/>
                </a:lnTo>
                <a:lnTo>
                  <a:pt x="14595" y="52201"/>
                </a:lnTo>
                <a:lnTo>
                  <a:pt x="14256" y="52473"/>
                </a:lnTo>
                <a:lnTo>
                  <a:pt x="13848" y="52676"/>
                </a:lnTo>
                <a:lnTo>
                  <a:pt x="13441" y="52812"/>
                </a:lnTo>
                <a:lnTo>
                  <a:pt x="12966" y="52880"/>
                </a:lnTo>
                <a:lnTo>
                  <a:pt x="12558" y="52812"/>
                </a:lnTo>
                <a:lnTo>
                  <a:pt x="12083" y="52676"/>
                </a:lnTo>
                <a:lnTo>
                  <a:pt x="11744" y="52473"/>
                </a:lnTo>
                <a:lnTo>
                  <a:pt x="11404" y="52201"/>
                </a:lnTo>
                <a:lnTo>
                  <a:pt x="11133" y="51862"/>
                </a:lnTo>
                <a:lnTo>
                  <a:pt x="10929" y="51522"/>
                </a:lnTo>
                <a:lnTo>
                  <a:pt x="10794" y="51047"/>
                </a:lnTo>
                <a:lnTo>
                  <a:pt x="10726" y="50640"/>
                </a:lnTo>
                <a:lnTo>
                  <a:pt x="10794" y="50165"/>
                </a:lnTo>
                <a:lnTo>
                  <a:pt x="10929" y="49757"/>
                </a:lnTo>
                <a:lnTo>
                  <a:pt x="11133" y="49350"/>
                </a:lnTo>
                <a:lnTo>
                  <a:pt x="11404" y="49011"/>
                </a:lnTo>
                <a:lnTo>
                  <a:pt x="11744" y="48739"/>
                </a:lnTo>
                <a:lnTo>
                  <a:pt x="12083" y="48536"/>
                </a:lnTo>
                <a:lnTo>
                  <a:pt x="12558" y="48400"/>
                </a:lnTo>
                <a:lnTo>
                  <a:pt x="12966" y="48332"/>
                </a:lnTo>
                <a:close/>
                <a:moveTo>
                  <a:pt x="3938" y="679"/>
                </a:moveTo>
                <a:lnTo>
                  <a:pt x="3259" y="747"/>
                </a:lnTo>
                <a:lnTo>
                  <a:pt x="2648" y="951"/>
                </a:lnTo>
                <a:lnTo>
                  <a:pt x="2105" y="1222"/>
                </a:lnTo>
                <a:lnTo>
                  <a:pt x="1630" y="1629"/>
                </a:lnTo>
                <a:lnTo>
                  <a:pt x="1290" y="2105"/>
                </a:lnTo>
                <a:lnTo>
                  <a:pt x="951" y="2648"/>
                </a:lnTo>
                <a:lnTo>
                  <a:pt x="747" y="3259"/>
                </a:lnTo>
                <a:lnTo>
                  <a:pt x="747" y="3870"/>
                </a:lnTo>
                <a:lnTo>
                  <a:pt x="747" y="50776"/>
                </a:lnTo>
                <a:lnTo>
                  <a:pt x="747" y="51387"/>
                </a:lnTo>
                <a:lnTo>
                  <a:pt x="951" y="51997"/>
                </a:lnTo>
                <a:lnTo>
                  <a:pt x="1290" y="52541"/>
                </a:lnTo>
                <a:lnTo>
                  <a:pt x="1630" y="53016"/>
                </a:lnTo>
                <a:lnTo>
                  <a:pt x="2105" y="53423"/>
                </a:lnTo>
                <a:lnTo>
                  <a:pt x="2648" y="53695"/>
                </a:lnTo>
                <a:lnTo>
                  <a:pt x="3259" y="53898"/>
                </a:lnTo>
                <a:lnTo>
                  <a:pt x="3938" y="53966"/>
                </a:lnTo>
                <a:lnTo>
                  <a:pt x="22062" y="53966"/>
                </a:lnTo>
                <a:lnTo>
                  <a:pt x="22741" y="53898"/>
                </a:lnTo>
                <a:lnTo>
                  <a:pt x="23352" y="53695"/>
                </a:lnTo>
                <a:lnTo>
                  <a:pt x="23895" y="53423"/>
                </a:lnTo>
                <a:lnTo>
                  <a:pt x="24370" y="53016"/>
                </a:lnTo>
                <a:lnTo>
                  <a:pt x="24709" y="52541"/>
                </a:lnTo>
                <a:lnTo>
                  <a:pt x="25049" y="51997"/>
                </a:lnTo>
                <a:lnTo>
                  <a:pt x="25252" y="51387"/>
                </a:lnTo>
                <a:lnTo>
                  <a:pt x="25320" y="50776"/>
                </a:lnTo>
                <a:lnTo>
                  <a:pt x="25320" y="3870"/>
                </a:lnTo>
                <a:lnTo>
                  <a:pt x="25252" y="3259"/>
                </a:lnTo>
                <a:lnTo>
                  <a:pt x="25049" y="2648"/>
                </a:lnTo>
                <a:lnTo>
                  <a:pt x="24709" y="2105"/>
                </a:lnTo>
                <a:lnTo>
                  <a:pt x="24370" y="1629"/>
                </a:lnTo>
                <a:lnTo>
                  <a:pt x="23895" y="1222"/>
                </a:lnTo>
                <a:lnTo>
                  <a:pt x="23352" y="951"/>
                </a:lnTo>
                <a:lnTo>
                  <a:pt x="22741" y="747"/>
                </a:lnTo>
                <a:lnTo>
                  <a:pt x="22062" y="679"/>
                </a:lnTo>
                <a:close/>
                <a:moveTo>
                  <a:pt x="22062" y="543"/>
                </a:moveTo>
                <a:lnTo>
                  <a:pt x="22741" y="611"/>
                </a:lnTo>
                <a:lnTo>
                  <a:pt x="23419" y="815"/>
                </a:lnTo>
                <a:lnTo>
                  <a:pt x="23963" y="1086"/>
                </a:lnTo>
                <a:lnTo>
                  <a:pt x="24438" y="1494"/>
                </a:lnTo>
                <a:lnTo>
                  <a:pt x="24845" y="2037"/>
                </a:lnTo>
                <a:lnTo>
                  <a:pt x="25184" y="2580"/>
                </a:lnTo>
                <a:lnTo>
                  <a:pt x="25388" y="3191"/>
                </a:lnTo>
                <a:lnTo>
                  <a:pt x="25456" y="3870"/>
                </a:lnTo>
                <a:lnTo>
                  <a:pt x="25456" y="50776"/>
                </a:lnTo>
                <a:lnTo>
                  <a:pt x="25388" y="51454"/>
                </a:lnTo>
                <a:lnTo>
                  <a:pt x="25184" y="52065"/>
                </a:lnTo>
                <a:lnTo>
                  <a:pt x="24845" y="52676"/>
                </a:lnTo>
                <a:lnTo>
                  <a:pt x="24438" y="53151"/>
                </a:lnTo>
                <a:lnTo>
                  <a:pt x="23963" y="53559"/>
                </a:lnTo>
                <a:lnTo>
                  <a:pt x="23419" y="53898"/>
                </a:lnTo>
                <a:lnTo>
                  <a:pt x="22741" y="54102"/>
                </a:lnTo>
                <a:lnTo>
                  <a:pt x="22062" y="54170"/>
                </a:lnTo>
                <a:lnTo>
                  <a:pt x="3938" y="54170"/>
                </a:lnTo>
                <a:lnTo>
                  <a:pt x="3259" y="54102"/>
                </a:lnTo>
                <a:lnTo>
                  <a:pt x="2580" y="53898"/>
                </a:lnTo>
                <a:lnTo>
                  <a:pt x="2037" y="53559"/>
                </a:lnTo>
                <a:lnTo>
                  <a:pt x="1562" y="53151"/>
                </a:lnTo>
                <a:lnTo>
                  <a:pt x="1154" y="52676"/>
                </a:lnTo>
                <a:lnTo>
                  <a:pt x="815" y="52065"/>
                </a:lnTo>
                <a:lnTo>
                  <a:pt x="611" y="51454"/>
                </a:lnTo>
                <a:lnTo>
                  <a:pt x="543" y="50776"/>
                </a:lnTo>
                <a:lnTo>
                  <a:pt x="543" y="3870"/>
                </a:lnTo>
                <a:lnTo>
                  <a:pt x="611" y="3191"/>
                </a:lnTo>
                <a:lnTo>
                  <a:pt x="815" y="2580"/>
                </a:lnTo>
                <a:lnTo>
                  <a:pt x="1154" y="2037"/>
                </a:lnTo>
                <a:lnTo>
                  <a:pt x="1562" y="1494"/>
                </a:lnTo>
                <a:lnTo>
                  <a:pt x="2037" y="1086"/>
                </a:lnTo>
                <a:lnTo>
                  <a:pt x="2580" y="815"/>
                </a:lnTo>
                <a:lnTo>
                  <a:pt x="3259" y="611"/>
                </a:lnTo>
                <a:lnTo>
                  <a:pt x="3938" y="543"/>
                </a:lnTo>
                <a:close/>
                <a:moveTo>
                  <a:pt x="3938" y="0"/>
                </a:moveTo>
                <a:lnTo>
                  <a:pt x="3123" y="68"/>
                </a:lnTo>
                <a:lnTo>
                  <a:pt x="2444" y="272"/>
                </a:lnTo>
                <a:lnTo>
                  <a:pt x="1765" y="611"/>
                </a:lnTo>
                <a:lnTo>
                  <a:pt x="1154" y="1154"/>
                </a:lnTo>
                <a:lnTo>
                  <a:pt x="679" y="1697"/>
                </a:lnTo>
                <a:lnTo>
                  <a:pt x="272" y="2376"/>
                </a:lnTo>
                <a:lnTo>
                  <a:pt x="68" y="3123"/>
                </a:lnTo>
                <a:lnTo>
                  <a:pt x="0" y="3870"/>
                </a:lnTo>
                <a:lnTo>
                  <a:pt x="0" y="50776"/>
                </a:lnTo>
                <a:lnTo>
                  <a:pt x="68" y="51522"/>
                </a:lnTo>
                <a:lnTo>
                  <a:pt x="272" y="52269"/>
                </a:lnTo>
                <a:lnTo>
                  <a:pt x="679" y="52948"/>
                </a:lnTo>
                <a:lnTo>
                  <a:pt x="1154" y="53559"/>
                </a:lnTo>
                <a:lnTo>
                  <a:pt x="1765" y="54034"/>
                </a:lnTo>
                <a:lnTo>
                  <a:pt x="2444" y="54373"/>
                </a:lnTo>
                <a:lnTo>
                  <a:pt x="3123" y="54645"/>
                </a:lnTo>
                <a:lnTo>
                  <a:pt x="3938" y="54713"/>
                </a:lnTo>
                <a:lnTo>
                  <a:pt x="22062" y="54713"/>
                </a:lnTo>
                <a:lnTo>
                  <a:pt x="22876" y="54645"/>
                </a:lnTo>
                <a:lnTo>
                  <a:pt x="23555" y="54373"/>
                </a:lnTo>
                <a:lnTo>
                  <a:pt x="24234" y="54034"/>
                </a:lnTo>
                <a:lnTo>
                  <a:pt x="24845" y="53559"/>
                </a:lnTo>
                <a:lnTo>
                  <a:pt x="25320" y="52948"/>
                </a:lnTo>
                <a:lnTo>
                  <a:pt x="25727" y="52269"/>
                </a:lnTo>
                <a:lnTo>
                  <a:pt x="25931" y="51522"/>
                </a:lnTo>
                <a:lnTo>
                  <a:pt x="25999" y="50776"/>
                </a:lnTo>
                <a:lnTo>
                  <a:pt x="25999" y="3870"/>
                </a:lnTo>
                <a:lnTo>
                  <a:pt x="25931" y="3123"/>
                </a:lnTo>
                <a:lnTo>
                  <a:pt x="25727" y="2376"/>
                </a:lnTo>
                <a:lnTo>
                  <a:pt x="25320" y="1697"/>
                </a:lnTo>
                <a:lnTo>
                  <a:pt x="24845" y="1154"/>
                </a:lnTo>
                <a:lnTo>
                  <a:pt x="24234" y="611"/>
                </a:lnTo>
                <a:lnTo>
                  <a:pt x="23555" y="272"/>
                </a:lnTo>
                <a:lnTo>
                  <a:pt x="22876" y="68"/>
                </a:lnTo>
                <a:lnTo>
                  <a:pt x="22062" y="0"/>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2" name="Shape 372"/>
          <p:cNvSpPr/>
          <p:nvPr/>
        </p:nvSpPr>
        <p:spPr>
          <a:xfrm>
            <a:off x="2513218" y="1060663"/>
            <a:ext cx="1223700" cy="2164800"/>
          </a:xfrm>
          <a:prstGeom prst="rect">
            <a:avLst/>
          </a:prstGeom>
          <a:solidFill>
            <a:srgbClr val="F9F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73" name="Shape 373"/>
          <p:cNvSpPr/>
          <p:nvPr/>
        </p:nvSpPr>
        <p:spPr>
          <a:xfrm>
            <a:off x="4189426" y="328075"/>
            <a:ext cx="4641524" cy="3613200"/>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3A525F"/>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4" name="Shape 374"/>
          <p:cNvSpPr/>
          <p:nvPr/>
        </p:nvSpPr>
        <p:spPr>
          <a:xfrm>
            <a:off x="4383651" y="519960"/>
            <a:ext cx="4253100" cy="2715900"/>
          </a:xfrm>
          <a:prstGeom prst="rect">
            <a:avLst/>
          </a:prstGeom>
          <a:solidFill>
            <a:srgbClr val="F9FC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a:solidFill>
                <a:srgbClr val="980000"/>
              </a:solidFill>
              <a:latin typeface="Nunito Sans"/>
              <a:ea typeface="Nunito Sans"/>
              <a:cs typeface="Nunito Sans"/>
              <a:sym typeface="Nunito Sans"/>
            </a:endParaRPr>
          </a:p>
        </p:txBody>
      </p:sp>
      <p:sp>
        <p:nvSpPr>
          <p:cNvPr id="375" name="Shape 375"/>
          <p:cNvSpPr txBox="1">
            <a:spLocks noGrp="1"/>
          </p:cNvSpPr>
          <p:nvPr>
            <p:ph type="subTitle" idx="1"/>
          </p:nvPr>
        </p:nvSpPr>
        <p:spPr>
          <a:xfrm>
            <a:off x="412550" y="4322700"/>
            <a:ext cx="8418600" cy="254400"/>
          </a:xfrm>
          <a:prstGeom prst="rect">
            <a:avLst/>
          </a:prstGeom>
        </p:spPr>
        <p:txBody>
          <a:bodyPr spcFirstLastPara="1" wrap="square" lIns="91425" tIns="91425" rIns="91425" bIns="91425" anchor="ctr"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p:cSld name="SECTION_TITLE_AND_DESCRIPTION">
    <p:bg>
      <p:bgPr>
        <a:solidFill>
          <a:srgbClr val="3A525F"/>
        </a:solidFill>
        <a:effectLst/>
      </p:bgPr>
    </p:bg>
    <p:spTree>
      <p:nvGrpSpPr>
        <p:cNvPr id="1" name="Shape 377"/>
        <p:cNvGrpSpPr/>
        <p:nvPr/>
      </p:nvGrpSpPr>
      <p:grpSpPr>
        <a:xfrm>
          <a:off x="0" y="0"/>
          <a:ext cx="0" cy="0"/>
          <a:chOff x="0" y="0"/>
          <a:chExt cx="0" cy="0"/>
        </a:xfrm>
      </p:grpSpPr>
      <p:sp>
        <p:nvSpPr>
          <p:cNvPr id="378" name="Shape 378"/>
          <p:cNvSpPr/>
          <p:nvPr/>
        </p:nvSpPr>
        <p:spPr>
          <a:xfrm>
            <a:off x="0" y="0"/>
            <a:ext cx="4576500" cy="5152500"/>
          </a:xfrm>
          <a:prstGeom prst="rect">
            <a:avLst/>
          </a:prstGeom>
          <a:solidFill>
            <a:srgbClr val="F9FC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F9FCFF"/>
              </a:solidFill>
            </a:endParaRPr>
          </a:p>
        </p:txBody>
      </p:sp>
      <p:sp>
        <p:nvSpPr>
          <p:cNvPr id="379" name="Shape 37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algn="ctr">
              <a:spcBef>
                <a:spcPts val="0"/>
              </a:spcBef>
              <a:spcAft>
                <a:spcPts val="0"/>
              </a:spcAft>
              <a:buClr>
                <a:srgbClr val="3A525F"/>
              </a:buClr>
              <a:buSzPts val="4200"/>
              <a:buNone/>
              <a:defRPr sz="4200">
                <a:solidFill>
                  <a:srgbClr val="3A525F"/>
                </a:solidFill>
              </a:defRPr>
            </a:lvl2pPr>
            <a:lvl3pPr lvl="2" algn="ctr">
              <a:spcBef>
                <a:spcPts val="0"/>
              </a:spcBef>
              <a:spcAft>
                <a:spcPts val="0"/>
              </a:spcAft>
              <a:buClr>
                <a:srgbClr val="3A525F"/>
              </a:buClr>
              <a:buSzPts val="4200"/>
              <a:buNone/>
              <a:defRPr sz="4200">
                <a:solidFill>
                  <a:srgbClr val="3A525F"/>
                </a:solidFill>
              </a:defRPr>
            </a:lvl3pPr>
            <a:lvl4pPr lvl="3" algn="ctr">
              <a:spcBef>
                <a:spcPts val="0"/>
              </a:spcBef>
              <a:spcAft>
                <a:spcPts val="0"/>
              </a:spcAft>
              <a:buClr>
                <a:srgbClr val="3A525F"/>
              </a:buClr>
              <a:buSzPts val="4200"/>
              <a:buNone/>
              <a:defRPr sz="4200">
                <a:solidFill>
                  <a:srgbClr val="3A525F"/>
                </a:solidFill>
              </a:defRPr>
            </a:lvl4pPr>
            <a:lvl5pPr lvl="4" algn="ctr">
              <a:spcBef>
                <a:spcPts val="0"/>
              </a:spcBef>
              <a:spcAft>
                <a:spcPts val="0"/>
              </a:spcAft>
              <a:buClr>
                <a:srgbClr val="3A525F"/>
              </a:buClr>
              <a:buSzPts val="4200"/>
              <a:buNone/>
              <a:defRPr sz="4200">
                <a:solidFill>
                  <a:srgbClr val="3A525F"/>
                </a:solidFill>
              </a:defRPr>
            </a:lvl5pPr>
            <a:lvl6pPr lvl="5" algn="ctr">
              <a:spcBef>
                <a:spcPts val="0"/>
              </a:spcBef>
              <a:spcAft>
                <a:spcPts val="0"/>
              </a:spcAft>
              <a:buClr>
                <a:srgbClr val="3A525F"/>
              </a:buClr>
              <a:buSzPts val="4200"/>
              <a:buNone/>
              <a:defRPr sz="4200">
                <a:solidFill>
                  <a:srgbClr val="3A525F"/>
                </a:solidFill>
              </a:defRPr>
            </a:lvl6pPr>
            <a:lvl7pPr lvl="6" algn="ctr">
              <a:spcBef>
                <a:spcPts val="0"/>
              </a:spcBef>
              <a:spcAft>
                <a:spcPts val="0"/>
              </a:spcAft>
              <a:buClr>
                <a:srgbClr val="3A525F"/>
              </a:buClr>
              <a:buSzPts val="4200"/>
              <a:buNone/>
              <a:defRPr sz="4200">
                <a:solidFill>
                  <a:srgbClr val="3A525F"/>
                </a:solidFill>
              </a:defRPr>
            </a:lvl7pPr>
            <a:lvl8pPr lvl="7" algn="ctr">
              <a:spcBef>
                <a:spcPts val="0"/>
              </a:spcBef>
              <a:spcAft>
                <a:spcPts val="0"/>
              </a:spcAft>
              <a:buClr>
                <a:srgbClr val="3A525F"/>
              </a:buClr>
              <a:buSzPts val="4200"/>
              <a:buNone/>
              <a:defRPr sz="4200">
                <a:solidFill>
                  <a:srgbClr val="3A525F"/>
                </a:solidFill>
              </a:defRPr>
            </a:lvl8pPr>
            <a:lvl9pPr lvl="8" algn="ctr">
              <a:spcBef>
                <a:spcPts val="0"/>
              </a:spcBef>
              <a:spcAft>
                <a:spcPts val="0"/>
              </a:spcAft>
              <a:buClr>
                <a:srgbClr val="3A525F"/>
              </a:buClr>
              <a:buSzPts val="4200"/>
              <a:buNone/>
              <a:defRPr sz="4200">
                <a:solidFill>
                  <a:srgbClr val="3A525F"/>
                </a:solidFill>
              </a:defRPr>
            </a:lvl9pPr>
          </a:lstStyle>
          <a:p>
            <a:endParaRPr/>
          </a:p>
        </p:txBody>
      </p:sp>
      <p:sp>
        <p:nvSpPr>
          <p:cNvPr id="380" name="Shape 380"/>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a:lnSpc>
                <a:spcPct val="100000"/>
              </a:lnSpc>
              <a:spcBef>
                <a:spcPts val="0"/>
              </a:spcBef>
              <a:spcAft>
                <a:spcPts val="0"/>
              </a:spcAft>
              <a:buClr>
                <a:srgbClr val="6F7070"/>
              </a:buClr>
              <a:buSzPts val="1500"/>
              <a:buFont typeface="Open Sans SemiBold"/>
              <a:buNone/>
              <a:defRPr sz="1500">
                <a:solidFill>
                  <a:srgbClr val="6F7070"/>
                </a:solidFill>
                <a:latin typeface="Open Sans SemiBold"/>
                <a:ea typeface="Open Sans SemiBold"/>
                <a:cs typeface="Open Sans SemiBold"/>
                <a:sym typeface="Open Sans SemiBold"/>
              </a:defRPr>
            </a:lvl1pPr>
            <a:lvl2pPr lvl="1" algn="ctr">
              <a:lnSpc>
                <a:spcPct val="100000"/>
              </a:lnSpc>
              <a:spcBef>
                <a:spcPts val="0"/>
              </a:spcBef>
              <a:spcAft>
                <a:spcPts val="0"/>
              </a:spcAft>
              <a:buClr>
                <a:srgbClr val="6F7070"/>
              </a:buClr>
              <a:buSzPts val="2100"/>
              <a:buNone/>
              <a:defRPr sz="2100">
                <a:solidFill>
                  <a:srgbClr val="6F7070"/>
                </a:solidFill>
              </a:defRPr>
            </a:lvl2pPr>
            <a:lvl3pPr lvl="2" algn="ctr">
              <a:lnSpc>
                <a:spcPct val="100000"/>
              </a:lnSpc>
              <a:spcBef>
                <a:spcPts val="0"/>
              </a:spcBef>
              <a:spcAft>
                <a:spcPts val="0"/>
              </a:spcAft>
              <a:buClr>
                <a:srgbClr val="6F7070"/>
              </a:buClr>
              <a:buSzPts val="2100"/>
              <a:buNone/>
              <a:defRPr sz="2100">
                <a:solidFill>
                  <a:srgbClr val="6F7070"/>
                </a:solidFill>
              </a:defRPr>
            </a:lvl3pPr>
            <a:lvl4pPr lvl="3" algn="ctr">
              <a:lnSpc>
                <a:spcPct val="100000"/>
              </a:lnSpc>
              <a:spcBef>
                <a:spcPts val="0"/>
              </a:spcBef>
              <a:spcAft>
                <a:spcPts val="0"/>
              </a:spcAft>
              <a:buClr>
                <a:srgbClr val="6F7070"/>
              </a:buClr>
              <a:buSzPts val="2100"/>
              <a:buNone/>
              <a:defRPr sz="2100">
                <a:solidFill>
                  <a:srgbClr val="6F7070"/>
                </a:solidFill>
              </a:defRPr>
            </a:lvl4pPr>
            <a:lvl5pPr lvl="4" algn="ctr">
              <a:lnSpc>
                <a:spcPct val="100000"/>
              </a:lnSpc>
              <a:spcBef>
                <a:spcPts val="0"/>
              </a:spcBef>
              <a:spcAft>
                <a:spcPts val="0"/>
              </a:spcAft>
              <a:buClr>
                <a:srgbClr val="6F7070"/>
              </a:buClr>
              <a:buSzPts val="2100"/>
              <a:buNone/>
              <a:defRPr sz="2100">
                <a:solidFill>
                  <a:srgbClr val="6F7070"/>
                </a:solidFill>
              </a:defRPr>
            </a:lvl5pPr>
            <a:lvl6pPr lvl="5" algn="ctr">
              <a:lnSpc>
                <a:spcPct val="100000"/>
              </a:lnSpc>
              <a:spcBef>
                <a:spcPts val="0"/>
              </a:spcBef>
              <a:spcAft>
                <a:spcPts val="0"/>
              </a:spcAft>
              <a:buClr>
                <a:srgbClr val="6F7070"/>
              </a:buClr>
              <a:buSzPts val="2100"/>
              <a:buNone/>
              <a:defRPr sz="2100">
                <a:solidFill>
                  <a:srgbClr val="6F7070"/>
                </a:solidFill>
              </a:defRPr>
            </a:lvl6pPr>
            <a:lvl7pPr lvl="6" algn="ctr">
              <a:lnSpc>
                <a:spcPct val="100000"/>
              </a:lnSpc>
              <a:spcBef>
                <a:spcPts val="0"/>
              </a:spcBef>
              <a:spcAft>
                <a:spcPts val="0"/>
              </a:spcAft>
              <a:buClr>
                <a:srgbClr val="6F7070"/>
              </a:buClr>
              <a:buSzPts val="2100"/>
              <a:buNone/>
              <a:defRPr sz="2100">
                <a:solidFill>
                  <a:srgbClr val="6F7070"/>
                </a:solidFill>
              </a:defRPr>
            </a:lvl7pPr>
            <a:lvl8pPr lvl="7" algn="ctr">
              <a:lnSpc>
                <a:spcPct val="100000"/>
              </a:lnSpc>
              <a:spcBef>
                <a:spcPts val="0"/>
              </a:spcBef>
              <a:spcAft>
                <a:spcPts val="0"/>
              </a:spcAft>
              <a:buClr>
                <a:srgbClr val="6F7070"/>
              </a:buClr>
              <a:buSzPts val="2100"/>
              <a:buNone/>
              <a:defRPr sz="2100">
                <a:solidFill>
                  <a:srgbClr val="6F7070"/>
                </a:solidFill>
              </a:defRPr>
            </a:lvl8pPr>
            <a:lvl9pPr lvl="8" algn="ctr">
              <a:lnSpc>
                <a:spcPct val="100000"/>
              </a:lnSpc>
              <a:spcBef>
                <a:spcPts val="0"/>
              </a:spcBef>
              <a:spcAft>
                <a:spcPts val="0"/>
              </a:spcAft>
              <a:buClr>
                <a:srgbClr val="6F7070"/>
              </a:buClr>
              <a:buSzPts val="2100"/>
              <a:buNone/>
              <a:defRPr sz="2100">
                <a:solidFill>
                  <a:srgbClr val="6F7070"/>
                </a:solidFill>
              </a:defRPr>
            </a:lvl9pPr>
          </a:lstStyle>
          <a:p>
            <a:endParaRPr/>
          </a:p>
        </p:txBody>
      </p:sp>
      <p:sp>
        <p:nvSpPr>
          <p:cNvPr id="381" name="Shape 381"/>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F9FCFF"/>
              </a:buClr>
              <a:buSzPts val="1200"/>
              <a:buFont typeface="Open Sans"/>
              <a:buChar char="●"/>
              <a:defRPr sz="1200">
                <a:solidFill>
                  <a:srgbClr val="F9FCFF"/>
                </a:solidFill>
                <a:latin typeface="Open Sans"/>
                <a:ea typeface="Open Sans"/>
                <a:cs typeface="Open Sans"/>
                <a:sym typeface="Open Sans"/>
              </a:defRPr>
            </a:lvl1pPr>
            <a:lvl2pPr marL="914400" lvl="1"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1">
  <p:cSld name="SECTION_TITLE_AND_DESCRIPTION_1">
    <p:bg>
      <p:bgPr>
        <a:solidFill>
          <a:schemeClr val="lt1"/>
        </a:solidFill>
        <a:effectLst/>
      </p:bgPr>
    </p:bg>
    <p:spTree>
      <p:nvGrpSpPr>
        <p:cNvPr id="1" name="Shape 383"/>
        <p:cNvGrpSpPr/>
        <p:nvPr/>
      </p:nvGrpSpPr>
      <p:grpSpPr>
        <a:xfrm>
          <a:off x="0" y="0"/>
          <a:ext cx="0" cy="0"/>
          <a:chOff x="0" y="0"/>
          <a:chExt cx="0" cy="0"/>
        </a:xfrm>
      </p:grpSpPr>
      <p:sp>
        <p:nvSpPr>
          <p:cNvPr id="384" name="Shape 384"/>
          <p:cNvSpPr/>
          <p:nvPr/>
        </p:nvSpPr>
        <p:spPr>
          <a:xfrm>
            <a:off x="0" y="0"/>
            <a:ext cx="4576500" cy="5152500"/>
          </a:xfrm>
          <a:prstGeom prst="rect">
            <a:avLst/>
          </a:prstGeom>
          <a:solidFill>
            <a:srgbClr val="3A525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5" name="Shape 38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386" name="Shape 386"/>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387" name="Shape 387"/>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light overlay">
  <p:cSld name="TITLE_1_2_1_1_1_1_1">
    <p:bg>
      <p:bgPr>
        <a:blipFill>
          <a:blip r:embed="rId2">
            <a:alphaModFix/>
          </a:blip>
          <a:stretch>
            <a:fillRect/>
          </a:stretch>
        </a:blipFill>
        <a:effectLst/>
      </p:bgPr>
    </p:bg>
    <p:spTree>
      <p:nvGrpSpPr>
        <p:cNvPr id="1" name="Shape 30"/>
        <p:cNvGrpSpPr/>
        <p:nvPr/>
      </p:nvGrpSpPr>
      <p:grpSpPr>
        <a:xfrm>
          <a:off x="0" y="0"/>
          <a:ext cx="0" cy="0"/>
          <a:chOff x="0" y="0"/>
          <a:chExt cx="0" cy="0"/>
        </a:xfrm>
      </p:grpSpPr>
      <p:sp>
        <p:nvSpPr>
          <p:cNvPr id="31" name="Shape 31"/>
          <p:cNvSpPr/>
          <p:nvPr/>
        </p:nvSpPr>
        <p:spPr>
          <a:xfrm>
            <a:off x="0" y="0"/>
            <a:ext cx="9144000" cy="5143500"/>
          </a:xfrm>
          <a:prstGeom prst="rect">
            <a:avLst/>
          </a:prstGeom>
          <a:solidFill>
            <a:srgbClr val="F9FCFF">
              <a:alpha val="7885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2" name="Shape 32"/>
          <p:cNvSpPr txBox="1">
            <a:spLocks noGrp="1"/>
          </p:cNvSpPr>
          <p:nvPr>
            <p:ph type="ctrTitle"/>
          </p:nvPr>
        </p:nvSpPr>
        <p:spPr>
          <a:xfrm>
            <a:off x="311708" y="744575"/>
            <a:ext cx="8520600" cy="2052600"/>
          </a:xfrm>
          <a:prstGeom prst="rect">
            <a:avLst/>
          </a:prstGeom>
          <a:ln>
            <a:noFill/>
          </a:ln>
        </p:spPr>
        <p:txBody>
          <a:bodyPr spcFirstLastPara="1" wrap="square" lIns="91425" tIns="91425" rIns="91425" bIns="91425" anchor="b" anchorCtr="0"/>
          <a:lstStyle>
            <a:lvl1pPr lvl="0" algn="ctr" rtl="0">
              <a:spcBef>
                <a:spcPts val="0"/>
              </a:spcBef>
              <a:spcAft>
                <a:spcPts val="0"/>
              </a:spcAft>
              <a:buClr>
                <a:srgbClr val="3A525F"/>
              </a:buClr>
              <a:buSzPts val="5200"/>
              <a:buFont typeface="Open Sans Light"/>
              <a:buNone/>
              <a:defRPr sz="5200">
                <a:solidFill>
                  <a:srgbClr val="3A525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33" name="Shape 3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6F7070"/>
              </a:buClr>
              <a:buSzPts val="2000"/>
              <a:buFont typeface="Open Sans SemiBold"/>
              <a:buNone/>
              <a:defRPr sz="20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with subtitle and half page for copy or images 1 1">
  <p:cSld name="SECTION_TITLE_AND_DESCRIPTION_1_1">
    <p:bg>
      <p:bgPr>
        <a:solidFill>
          <a:schemeClr val="lt1"/>
        </a:solidFill>
        <a:effectLst/>
      </p:bgPr>
    </p:bg>
    <p:spTree>
      <p:nvGrpSpPr>
        <p:cNvPr id="1" name="Shape 389"/>
        <p:cNvGrpSpPr/>
        <p:nvPr/>
      </p:nvGrpSpPr>
      <p:grpSpPr>
        <a:xfrm>
          <a:off x="0" y="0"/>
          <a:ext cx="0" cy="0"/>
          <a:chOff x="0" y="0"/>
          <a:chExt cx="0" cy="0"/>
        </a:xfrm>
      </p:grpSpPr>
      <p:sp>
        <p:nvSpPr>
          <p:cNvPr id="390" name="Shape 390"/>
          <p:cNvSpPr/>
          <p:nvPr/>
        </p:nvSpPr>
        <p:spPr>
          <a:xfrm>
            <a:off x="0" y="0"/>
            <a:ext cx="4576500" cy="5152500"/>
          </a:xfrm>
          <a:prstGeom prst="rect">
            <a:avLst/>
          </a:prstGeom>
          <a:solidFill>
            <a:srgbClr val="FFA4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1" name="Shape 39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Clr>
                <a:srgbClr val="FFFFFF"/>
              </a:buClr>
              <a:buSzPts val="4200"/>
              <a:buNone/>
              <a:defRPr sz="4200">
                <a:solidFill>
                  <a:srgbClr val="FFFFFF"/>
                </a:solidFill>
              </a:defRPr>
            </a:lvl2pPr>
            <a:lvl3pPr lvl="2" algn="ctr" rtl="0">
              <a:spcBef>
                <a:spcPts val="0"/>
              </a:spcBef>
              <a:spcAft>
                <a:spcPts val="0"/>
              </a:spcAft>
              <a:buClr>
                <a:srgbClr val="FFFFFF"/>
              </a:buClr>
              <a:buSzPts val="4200"/>
              <a:buNone/>
              <a:defRPr sz="4200">
                <a:solidFill>
                  <a:srgbClr val="FFFFFF"/>
                </a:solidFill>
              </a:defRPr>
            </a:lvl3pPr>
            <a:lvl4pPr lvl="3" algn="ctr" rtl="0">
              <a:spcBef>
                <a:spcPts val="0"/>
              </a:spcBef>
              <a:spcAft>
                <a:spcPts val="0"/>
              </a:spcAft>
              <a:buClr>
                <a:srgbClr val="FFFFFF"/>
              </a:buClr>
              <a:buSzPts val="4200"/>
              <a:buNone/>
              <a:defRPr sz="4200">
                <a:solidFill>
                  <a:srgbClr val="FFFFFF"/>
                </a:solidFill>
              </a:defRPr>
            </a:lvl4pPr>
            <a:lvl5pPr lvl="4" algn="ctr" rtl="0">
              <a:spcBef>
                <a:spcPts val="0"/>
              </a:spcBef>
              <a:spcAft>
                <a:spcPts val="0"/>
              </a:spcAft>
              <a:buClr>
                <a:srgbClr val="FFFFFF"/>
              </a:buClr>
              <a:buSzPts val="4200"/>
              <a:buNone/>
              <a:defRPr sz="4200">
                <a:solidFill>
                  <a:srgbClr val="FFFFFF"/>
                </a:solidFill>
              </a:defRPr>
            </a:lvl5pPr>
            <a:lvl6pPr lvl="5" algn="ctr" rtl="0">
              <a:spcBef>
                <a:spcPts val="0"/>
              </a:spcBef>
              <a:spcAft>
                <a:spcPts val="0"/>
              </a:spcAft>
              <a:buClr>
                <a:srgbClr val="FFFFFF"/>
              </a:buClr>
              <a:buSzPts val="4200"/>
              <a:buNone/>
              <a:defRPr sz="4200">
                <a:solidFill>
                  <a:srgbClr val="FFFFFF"/>
                </a:solidFill>
              </a:defRPr>
            </a:lvl6pPr>
            <a:lvl7pPr lvl="6" algn="ctr" rtl="0">
              <a:spcBef>
                <a:spcPts val="0"/>
              </a:spcBef>
              <a:spcAft>
                <a:spcPts val="0"/>
              </a:spcAft>
              <a:buClr>
                <a:srgbClr val="FFFFFF"/>
              </a:buClr>
              <a:buSzPts val="4200"/>
              <a:buNone/>
              <a:defRPr sz="4200">
                <a:solidFill>
                  <a:srgbClr val="FFFFFF"/>
                </a:solidFill>
              </a:defRPr>
            </a:lvl7pPr>
            <a:lvl8pPr lvl="7" algn="ctr" rtl="0">
              <a:spcBef>
                <a:spcPts val="0"/>
              </a:spcBef>
              <a:spcAft>
                <a:spcPts val="0"/>
              </a:spcAft>
              <a:buClr>
                <a:srgbClr val="FFFFFF"/>
              </a:buClr>
              <a:buSzPts val="4200"/>
              <a:buNone/>
              <a:defRPr sz="4200">
                <a:solidFill>
                  <a:srgbClr val="FFFFFF"/>
                </a:solidFill>
              </a:defRPr>
            </a:lvl8pPr>
            <a:lvl9pPr lvl="8" algn="ctr" rtl="0">
              <a:spcBef>
                <a:spcPts val="0"/>
              </a:spcBef>
              <a:spcAft>
                <a:spcPts val="0"/>
              </a:spcAft>
              <a:buClr>
                <a:srgbClr val="FFFFFF"/>
              </a:buClr>
              <a:buSzPts val="4200"/>
              <a:buNone/>
              <a:defRPr sz="4200">
                <a:solidFill>
                  <a:srgbClr val="FFFFFF"/>
                </a:solidFill>
              </a:defRPr>
            </a:lvl9pPr>
          </a:lstStyle>
          <a:p>
            <a:endParaRPr/>
          </a:p>
        </p:txBody>
      </p:sp>
      <p:sp>
        <p:nvSpPr>
          <p:cNvPr id="392" name="Shape 392"/>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lstStyle>
            <a:lvl1pPr lvl="0" rtl="0">
              <a:lnSpc>
                <a:spcPct val="100000"/>
              </a:lnSpc>
              <a:spcBef>
                <a:spcPts val="0"/>
              </a:spcBef>
              <a:spcAft>
                <a:spcPts val="0"/>
              </a:spcAft>
              <a:buClr>
                <a:srgbClr val="FFFFFF"/>
              </a:buClr>
              <a:buSzPts val="1500"/>
              <a:buFont typeface="Open Sans SemiBold"/>
              <a:buNone/>
              <a:defRPr sz="1500">
                <a:solidFill>
                  <a:srgbClr val="FFFFFF"/>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FFFFFF"/>
              </a:buClr>
              <a:buSzPts val="2100"/>
              <a:buNone/>
              <a:defRPr sz="2100">
                <a:solidFill>
                  <a:srgbClr val="FFFFFF"/>
                </a:solidFill>
              </a:defRPr>
            </a:lvl2pPr>
            <a:lvl3pPr lvl="2" algn="ctr" rtl="0">
              <a:lnSpc>
                <a:spcPct val="100000"/>
              </a:lnSpc>
              <a:spcBef>
                <a:spcPts val="0"/>
              </a:spcBef>
              <a:spcAft>
                <a:spcPts val="0"/>
              </a:spcAft>
              <a:buClr>
                <a:srgbClr val="FFFFFF"/>
              </a:buClr>
              <a:buSzPts val="2100"/>
              <a:buNone/>
              <a:defRPr sz="2100">
                <a:solidFill>
                  <a:srgbClr val="FFFFFF"/>
                </a:solidFill>
              </a:defRPr>
            </a:lvl3pPr>
            <a:lvl4pPr lvl="3" algn="ctr" rtl="0">
              <a:lnSpc>
                <a:spcPct val="100000"/>
              </a:lnSpc>
              <a:spcBef>
                <a:spcPts val="0"/>
              </a:spcBef>
              <a:spcAft>
                <a:spcPts val="0"/>
              </a:spcAft>
              <a:buClr>
                <a:srgbClr val="FFFFFF"/>
              </a:buClr>
              <a:buSzPts val="2100"/>
              <a:buNone/>
              <a:defRPr sz="2100">
                <a:solidFill>
                  <a:srgbClr val="FFFFFF"/>
                </a:solidFill>
              </a:defRPr>
            </a:lvl4pPr>
            <a:lvl5pPr lvl="4" algn="ctr" rtl="0">
              <a:lnSpc>
                <a:spcPct val="100000"/>
              </a:lnSpc>
              <a:spcBef>
                <a:spcPts val="0"/>
              </a:spcBef>
              <a:spcAft>
                <a:spcPts val="0"/>
              </a:spcAft>
              <a:buClr>
                <a:srgbClr val="FFFFFF"/>
              </a:buClr>
              <a:buSzPts val="2100"/>
              <a:buNone/>
              <a:defRPr sz="2100">
                <a:solidFill>
                  <a:srgbClr val="FFFFFF"/>
                </a:solidFill>
              </a:defRPr>
            </a:lvl5pPr>
            <a:lvl6pPr lvl="5" algn="ctr" rtl="0">
              <a:lnSpc>
                <a:spcPct val="100000"/>
              </a:lnSpc>
              <a:spcBef>
                <a:spcPts val="0"/>
              </a:spcBef>
              <a:spcAft>
                <a:spcPts val="0"/>
              </a:spcAft>
              <a:buClr>
                <a:srgbClr val="FFFFFF"/>
              </a:buClr>
              <a:buSzPts val="2100"/>
              <a:buNone/>
              <a:defRPr sz="2100">
                <a:solidFill>
                  <a:srgbClr val="FFFFFF"/>
                </a:solidFill>
              </a:defRPr>
            </a:lvl6pPr>
            <a:lvl7pPr lvl="6" algn="ctr" rtl="0">
              <a:lnSpc>
                <a:spcPct val="100000"/>
              </a:lnSpc>
              <a:spcBef>
                <a:spcPts val="0"/>
              </a:spcBef>
              <a:spcAft>
                <a:spcPts val="0"/>
              </a:spcAft>
              <a:buClr>
                <a:srgbClr val="FFFFFF"/>
              </a:buClr>
              <a:buSzPts val="2100"/>
              <a:buNone/>
              <a:defRPr sz="2100">
                <a:solidFill>
                  <a:srgbClr val="FFFFFF"/>
                </a:solidFill>
              </a:defRPr>
            </a:lvl7pPr>
            <a:lvl8pPr lvl="7" algn="ctr" rtl="0">
              <a:lnSpc>
                <a:spcPct val="100000"/>
              </a:lnSpc>
              <a:spcBef>
                <a:spcPts val="0"/>
              </a:spcBef>
              <a:spcAft>
                <a:spcPts val="0"/>
              </a:spcAft>
              <a:buClr>
                <a:srgbClr val="FFFFFF"/>
              </a:buClr>
              <a:buSzPts val="2100"/>
              <a:buNone/>
              <a:defRPr sz="2100">
                <a:solidFill>
                  <a:srgbClr val="FFFFFF"/>
                </a:solidFill>
              </a:defRPr>
            </a:lvl8pPr>
            <a:lvl9pPr lvl="8" algn="ctr" rtl="0">
              <a:lnSpc>
                <a:spcPct val="100000"/>
              </a:lnSpc>
              <a:spcBef>
                <a:spcPts val="0"/>
              </a:spcBef>
              <a:spcAft>
                <a:spcPts val="0"/>
              </a:spcAft>
              <a:buClr>
                <a:srgbClr val="FFFFFF"/>
              </a:buClr>
              <a:buSzPts val="2100"/>
              <a:buNone/>
              <a:defRPr sz="2100">
                <a:solidFill>
                  <a:srgbClr val="FFFFFF"/>
                </a:solidFill>
              </a:defRPr>
            </a:lvl9pPr>
          </a:lstStyle>
          <a:p>
            <a:endParaRPr/>
          </a:p>
        </p:txBody>
      </p:sp>
      <p:sp>
        <p:nvSpPr>
          <p:cNvPr id="393" name="Shape 393"/>
          <p:cNvSpPr txBox="1">
            <a:spLocks noGrp="1"/>
          </p:cNvSpPr>
          <p:nvPr>
            <p:ph type="body" idx="2"/>
          </p:nvPr>
        </p:nvSpPr>
        <p:spPr>
          <a:xfrm>
            <a:off x="4889200" y="263825"/>
            <a:ext cx="4045200" cy="4285500"/>
          </a:xfrm>
          <a:prstGeom prst="rect">
            <a:avLst/>
          </a:prstGeom>
        </p:spPr>
        <p:txBody>
          <a:bodyPr spcFirstLastPara="1" wrap="square" lIns="91425" tIns="91425" rIns="91425" bIns="91425" anchor="t" anchorCtr="0"/>
          <a:lstStyle>
            <a:lvl1pPr marL="457200" lvl="0" indent="-304800" rtl="0">
              <a:spcBef>
                <a:spcPts val="0"/>
              </a:spcBef>
              <a:spcAft>
                <a:spcPts val="0"/>
              </a:spcAft>
              <a:buClr>
                <a:srgbClr val="6F7070"/>
              </a:buClr>
              <a:buSzPts val="1200"/>
              <a:buFont typeface="Open Sans"/>
              <a:buChar char="●"/>
              <a:defRPr sz="1200">
                <a:solidFill>
                  <a:srgbClr val="6F7070"/>
                </a:solidFill>
                <a:latin typeface="Open Sans"/>
                <a:ea typeface="Open Sans"/>
                <a:cs typeface="Open Sans"/>
                <a:sym typeface="Open Sans"/>
              </a:defRPr>
            </a:lvl1pPr>
            <a:lvl2pPr marL="914400" lvl="1"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2pPr>
            <a:lvl3pPr marL="1371600" lvl="2"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3pPr>
            <a:lvl4pPr marL="1828800" lvl="3"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4pPr>
            <a:lvl5pPr marL="2286000" lvl="4"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5pPr>
            <a:lvl6pPr marL="2743200" lvl="5"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6pPr>
            <a:lvl7pPr marL="3200400" lvl="6"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7pPr>
            <a:lvl8pPr marL="3657600" lvl="7" indent="-292100" rtl="0">
              <a:spcBef>
                <a:spcPts val="1600"/>
              </a:spcBef>
              <a:spcAft>
                <a:spcPts val="0"/>
              </a:spcAft>
              <a:buClr>
                <a:srgbClr val="6F7070"/>
              </a:buClr>
              <a:buSzPts val="1000"/>
              <a:buFont typeface="Open Sans"/>
              <a:buChar char="○"/>
              <a:defRPr sz="1000">
                <a:solidFill>
                  <a:srgbClr val="6F7070"/>
                </a:solidFill>
                <a:latin typeface="Open Sans"/>
                <a:ea typeface="Open Sans"/>
                <a:cs typeface="Open Sans"/>
                <a:sym typeface="Open Sans"/>
              </a:defRPr>
            </a:lvl8pPr>
            <a:lvl9pPr marL="4114800" lvl="8" indent="-292100" rtl="0">
              <a:spcBef>
                <a:spcPts val="1600"/>
              </a:spcBef>
              <a:spcAft>
                <a:spcPts val="1600"/>
              </a:spcAft>
              <a:buClr>
                <a:srgbClr val="6F7070"/>
              </a:buClr>
              <a:buSzPts val="1000"/>
              <a:buFont typeface="Open Sans"/>
              <a:buChar char="■"/>
              <a:defRPr sz="1000">
                <a:solidFill>
                  <a:srgbClr val="6F7070"/>
                </a:solidFill>
                <a:latin typeface="Open Sans"/>
                <a:ea typeface="Open Sans"/>
                <a:cs typeface="Open Sans"/>
                <a:sym typeface="Open Sans"/>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p:cSld name="CAPTION_ONLY">
    <p:bg>
      <p:bgPr>
        <a:solidFill>
          <a:schemeClr val="lt1"/>
        </a:solidFill>
        <a:effectLst/>
      </p:bgPr>
    </p:bg>
    <p:spTree>
      <p:nvGrpSpPr>
        <p:cNvPr id="1" name="Shape 395"/>
        <p:cNvGrpSpPr/>
        <p:nvPr/>
      </p:nvGrpSpPr>
      <p:grpSpPr>
        <a:xfrm>
          <a:off x="0" y="0"/>
          <a:ext cx="0" cy="0"/>
          <a:chOff x="0" y="0"/>
          <a:chExt cx="0" cy="0"/>
        </a:xfrm>
      </p:grpSpPr>
      <p:sp>
        <p:nvSpPr>
          <p:cNvPr id="396" name="Shape 396"/>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500"/>
              <a:buFont typeface="Open Sans SemiBold"/>
              <a:buNone/>
              <a:defRPr sz="1500">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1">
  <p:cSld name="CAPTION_ONLY_2">
    <p:bg>
      <p:bgPr>
        <a:solidFill>
          <a:srgbClr val="F8991D"/>
        </a:solidFill>
        <a:effectLst/>
      </p:bgPr>
    </p:bg>
    <p:spTree>
      <p:nvGrpSpPr>
        <p:cNvPr id="1" name="Shape 398"/>
        <p:cNvGrpSpPr/>
        <p:nvPr/>
      </p:nvGrpSpPr>
      <p:grpSpPr>
        <a:xfrm>
          <a:off x="0" y="0"/>
          <a:ext cx="0" cy="0"/>
          <a:chOff x="0" y="0"/>
          <a:chExt cx="0" cy="0"/>
        </a:xfrm>
      </p:grpSpPr>
      <p:sp>
        <p:nvSpPr>
          <p:cNvPr id="399" name="Shape 399"/>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Clr>
                <a:srgbClr val="F9FCFF"/>
              </a:buClr>
              <a:buSzPts val="1500"/>
              <a:buFont typeface="Open Sans SemiBold"/>
              <a:buNone/>
              <a:defRPr sz="1500">
                <a:solidFill>
                  <a:srgbClr val="F9FCFF"/>
                </a:solidFill>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1 1">
  <p:cSld name="CAPTION_ONLY_2_1">
    <p:bg>
      <p:bgPr>
        <a:solidFill>
          <a:srgbClr val="3A525F"/>
        </a:solidFill>
        <a:effectLst/>
      </p:bgPr>
    </p:bg>
    <p:spTree>
      <p:nvGrpSpPr>
        <p:cNvPr id="1" name="Shape 401"/>
        <p:cNvGrpSpPr/>
        <p:nvPr/>
      </p:nvGrpSpPr>
      <p:grpSpPr>
        <a:xfrm>
          <a:off x="0" y="0"/>
          <a:ext cx="0" cy="0"/>
          <a:chOff x="0" y="0"/>
          <a:chExt cx="0" cy="0"/>
        </a:xfrm>
      </p:grpSpPr>
      <p:sp>
        <p:nvSpPr>
          <p:cNvPr id="402" name="Shape 402"/>
          <p:cNvSpPr txBox="1">
            <a:spLocks noGrp="1"/>
          </p:cNvSpPr>
          <p:nvPr>
            <p:ph type="body" idx="1"/>
          </p:nvPr>
        </p:nvSpPr>
        <p:spPr>
          <a:xfrm>
            <a:off x="311700" y="4202000"/>
            <a:ext cx="8696700" cy="4149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Clr>
                <a:srgbClr val="F9FCFF"/>
              </a:buClr>
              <a:buSzPts val="1500"/>
              <a:buFont typeface="Open Sans SemiBold"/>
              <a:buNone/>
              <a:defRPr sz="1500">
                <a:solidFill>
                  <a:srgbClr val="F9FCFF"/>
                </a:solidFill>
                <a:latin typeface="Open Sans SemiBold"/>
                <a:ea typeface="Open Sans SemiBold"/>
                <a:cs typeface="Open Sans SemiBold"/>
                <a:sym typeface="Open Sans SemiBold"/>
              </a:defRPr>
            </a:lvl1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p:cSld name="BIG_NUMBER">
    <p:bg>
      <p:bgPr>
        <a:solidFill>
          <a:srgbClr val="F9FCFF"/>
        </a:solidFill>
        <a:effectLst/>
      </p:bgPr>
    </p:bg>
    <p:spTree>
      <p:nvGrpSpPr>
        <p:cNvPr id="1" name="Shape 404"/>
        <p:cNvGrpSpPr/>
        <p:nvPr/>
      </p:nvGrpSpPr>
      <p:grpSpPr>
        <a:xfrm>
          <a:off x="0" y="0"/>
          <a:ext cx="0" cy="0"/>
          <a:chOff x="0" y="0"/>
          <a:chExt cx="0" cy="0"/>
        </a:xfrm>
      </p:grpSpPr>
      <p:sp>
        <p:nvSpPr>
          <p:cNvPr id="405" name="Shape 405"/>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Clr>
                <a:srgbClr val="F8991D"/>
              </a:buClr>
              <a:buSzPts val="12000"/>
              <a:buFont typeface="Open Sans"/>
              <a:buNone/>
              <a:defRPr sz="12000">
                <a:solidFill>
                  <a:srgbClr val="F8991D"/>
                </a:solidFill>
                <a:latin typeface="Open Sans"/>
                <a:ea typeface="Open Sans"/>
                <a:cs typeface="Open Sans"/>
                <a:sym typeface="Open Sans"/>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endParaRPr/>
          </a:p>
        </p:txBody>
      </p:sp>
      <p:sp>
        <p:nvSpPr>
          <p:cNvPr id="406" name="Shape 406"/>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a:spcBef>
                <a:spcPts val="0"/>
              </a:spcBef>
              <a:spcAft>
                <a:spcPts val="0"/>
              </a:spcAft>
              <a:buNone/>
              <a:defRPr>
                <a:solidFill>
                  <a:srgbClr val="3A525F"/>
                </a:solidFill>
                <a:latin typeface="Open Sans Light"/>
                <a:ea typeface="Open Sans Light"/>
                <a:cs typeface="Open Sans Light"/>
                <a:sym typeface="Open Sans Light"/>
              </a:defRPr>
            </a:lvl1pPr>
            <a:lvl2pPr lvl="1" algn="ctr">
              <a:spcBef>
                <a:spcPts val="0"/>
              </a:spcBef>
              <a:spcAft>
                <a:spcPts val="0"/>
              </a:spcAft>
              <a:buNone/>
              <a:defRPr>
                <a:solidFill>
                  <a:srgbClr val="3A525F"/>
                </a:solidFill>
                <a:latin typeface="Open Sans Light"/>
                <a:ea typeface="Open Sans Light"/>
                <a:cs typeface="Open Sans Light"/>
                <a:sym typeface="Open Sans Light"/>
              </a:defRPr>
            </a:lvl2pPr>
            <a:lvl3pPr lvl="2" algn="ctr">
              <a:spcBef>
                <a:spcPts val="0"/>
              </a:spcBef>
              <a:spcAft>
                <a:spcPts val="0"/>
              </a:spcAft>
              <a:buNone/>
              <a:defRPr>
                <a:solidFill>
                  <a:srgbClr val="3A525F"/>
                </a:solidFill>
                <a:latin typeface="Open Sans Light"/>
                <a:ea typeface="Open Sans Light"/>
                <a:cs typeface="Open Sans Light"/>
                <a:sym typeface="Open Sans Light"/>
              </a:defRPr>
            </a:lvl3pPr>
            <a:lvl4pPr lvl="3" algn="ctr">
              <a:spcBef>
                <a:spcPts val="0"/>
              </a:spcBef>
              <a:spcAft>
                <a:spcPts val="0"/>
              </a:spcAft>
              <a:buNone/>
              <a:defRPr>
                <a:solidFill>
                  <a:srgbClr val="3A525F"/>
                </a:solidFill>
                <a:latin typeface="Open Sans Light"/>
                <a:ea typeface="Open Sans Light"/>
                <a:cs typeface="Open Sans Light"/>
                <a:sym typeface="Open Sans Light"/>
              </a:defRPr>
            </a:lvl4pPr>
            <a:lvl5pPr lvl="4" algn="ctr">
              <a:spcBef>
                <a:spcPts val="0"/>
              </a:spcBef>
              <a:spcAft>
                <a:spcPts val="0"/>
              </a:spcAft>
              <a:buNone/>
              <a:defRPr>
                <a:solidFill>
                  <a:srgbClr val="3A525F"/>
                </a:solidFill>
                <a:latin typeface="Open Sans Light"/>
                <a:ea typeface="Open Sans Light"/>
                <a:cs typeface="Open Sans Light"/>
                <a:sym typeface="Open Sans Light"/>
              </a:defRPr>
            </a:lvl5pPr>
            <a:lvl6pPr lvl="5" algn="ctr">
              <a:spcBef>
                <a:spcPts val="0"/>
              </a:spcBef>
              <a:spcAft>
                <a:spcPts val="0"/>
              </a:spcAft>
              <a:buNone/>
              <a:defRPr>
                <a:solidFill>
                  <a:srgbClr val="3A525F"/>
                </a:solidFill>
                <a:latin typeface="Open Sans Light"/>
                <a:ea typeface="Open Sans Light"/>
                <a:cs typeface="Open Sans Light"/>
                <a:sym typeface="Open Sans Light"/>
              </a:defRPr>
            </a:lvl6pPr>
            <a:lvl7pPr lvl="6" algn="ctr">
              <a:spcBef>
                <a:spcPts val="0"/>
              </a:spcBef>
              <a:spcAft>
                <a:spcPts val="0"/>
              </a:spcAft>
              <a:buNone/>
              <a:defRPr>
                <a:solidFill>
                  <a:srgbClr val="3A525F"/>
                </a:solidFill>
                <a:latin typeface="Open Sans Light"/>
                <a:ea typeface="Open Sans Light"/>
                <a:cs typeface="Open Sans Light"/>
                <a:sym typeface="Open Sans Light"/>
              </a:defRPr>
            </a:lvl7pPr>
            <a:lvl8pPr lvl="7" algn="ctr">
              <a:spcBef>
                <a:spcPts val="0"/>
              </a:spcBef>
              <a:spcAft>
                <a:spcPts val="0"/>
              </a:spcAft>
              <a:buNone/>
              <a:defRPr>
                <a:solidFill>
                  <a:srgbClr val="3A525F"/>
                </a:solidFill>
                <a:latin typeface="Open Sans Light"/>
                <a:ea typeface="Open Sans Light"/>
                <a:cs typeface="Open Sans Light"/>
                <a:sym typeface="Open Sans Light"/>
              </a:defRPr>
            </a:lvl8pPr>
            <a:lvl9pPr lvl="8" algn="ctr">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1">
  <p:cSld name="BIG_NUMBER_1">
    <p:bg>
      <p:bgPr>
        <a:solidFill>
          <a:srgbClr val="F8991D"/>
        </a:solidFill>
        <a:effectLst/>
      </p:bgPr>
    </p:bg>
    <p:spTree>
      <p:nvGrpSpPr>
        <p:cNvPr id="1" name="Shape 408"/>
        <p:cNvGrpSpPr/>
        <p:nvPr/>
      </p:nvGrpSpPr>
      <p:grpSpPr>
        <a:xfrm>
          <a:off x="0" y="0"/>
          <a:ext cx="0" cy="0"/>
          <a:chOff x="0" y="0"/>
          <a:chExt cx="0" cy="0"/>
        </a:xfrm>
      </p:grpSpPr>
      <p:sp>
        <p:nvSpPr>
          <p:cNvPr id="409" name="Shape 409"/>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9FCFF"/>
              </a:buClr>
              <a:buSzPts val="12000"/>
              <a:buFont typeface="Open Sans"/>
              <a:buNone/>
              <a:defRPr sz="12000">
                <a:solidFill>
                  <a:srgbClr val="F9FCFF"/>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410" name="Shape 410"/>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rtl="0">
              <a:spcBef>
                <a:spcPts val="0"/>
              </a:spcBef>
              <a:spcAft>
                <a:spcPts val="0"/>
              </a:spcAft>
              <a:buNone/>
              <a:defRPr>
                <a:solidFill>
                  <a:srgbClr val="F9FCF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1 1">
  <p:cSld name="BIG_NUMBER_1_1">
    <p:bg>
      <p:bgPr>
        <a:solidFill>
          <a:srgbClr val="3A525F"/>
        </a:solidFill>
        <a:effectLst/>
      </p:bgPr>
    </p:bg>
    <p:spTree>
      <p:nvGrpSpPr>
        <p:cNvPr id="1" name="Shape 412"/>
        <p:cNvGrpSpPr/>
        <p:nvPr/>
      </p:nvGrpSpPr>
      <p:grpSpPr>
        <a:xfrm>
          <a:off x="0" y="0"/>
          <a:ext cx="0" cy="0"/>
          <a:chOff x="0" y="0"/>
          <a:chExt cx="0" cy="0"/>
        </a:xfrm>
      </p:grpSpPr>
      <p:sp>
        <p:nvSpPr>
          <p:cNvPr id="413" name="Shape 413"/>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Clr>
                <a:srgbClr val="F9FCFF"/>
              </a:buClr>
              <a:buSzPts val="12000"/>
              <a:buFont typeface="Open Sans"/>
              <a:buNone/>
              <a:defRPr sz="12000">
                <a:solidFill>
                  <a:srgbClr val="F9FCFF"/>
                </a:solidFill>
                <a:latin typeface="Open Sans"/>
                <a:ea typeface="Open Sans"/>
                <a:cs typeface="Open Sans"/>
                <a:sym typeface="Open Sans"/>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414" name="Shape 414"/>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lstStyle>
            <a:lvl1pPr lvl="0" algn="ctr" rtl="0">
              <a:spcBef>
                <a:spcPts val="0"/>
              </a:spcBef>
              <a:spcAft>
                <a:spcPts val="0"/>
              </a:spcAft>
              <a:buNone/>
              <a:defRPr>
                <a:solidFill>
                  <a:srgbClr val="F9FCFF"/>
                </a:solidFill>
                <a:latin typeface="Open Sans Light"/>
                <a:ea typeface="Open Sans Light"/>
                <a:cs typeface="Open Sans Light"/>
                <a:sym typeface="Open Sans Light"/>
              </a:defRPr>
            </a:lvl1pPr>
            <a:lvl2pPr lvl="1" algn="ctr" rtl="0">
              <a:spcBef>
                <a:spcPts val="0"/>
              </a:spcBef>
              <a:spcAft>
                <a:spcPts val="0"/>
              </a:spcAft>
              <a:buNone/>
              <a:defRPr>
                <a:solidFill>
                  <a:srgbClr val="3A525F"/>
                </a:solidFill>
                <a:latin typeface="Open Sans Light"/>
                <a:ea typeface="Open Sans Light"/>
                <a:cs typeface="Open Sans Light"/>
                <a:sym typeface="Open Sans Light"/>
              </a:defRPr>
            </a:lvl2pPr>
            <a:lvl3pPr lvl="2" algn="ctr" rtl="0">
              <a:spcBef>
                <a:spcPts val="0"/>
              </a:spcBef>
              <a:spcAft>
                <a:spcPts val="0"/>
              </a:spcAft>
              <a:buNone/>
              <a:defRPr>
                <a:solidFill>
                  <a:srgbClr val="3A525F"/>
                </a:solidFill>
                <a:latin typeface="Open Sans Light"/>
                <a:ea typeface="Open Sans Light"/>
                <a:cs typeface="Open Sans Light"/>
                <a:sym typeface="Open Sans Light"/>
              </a:defRPr>
            </a:lvl3pPr>
            <a:lvl4pPr lvl="3" algn="ctr" rtl="0">
              <a:spcBef>
                <a:spcPts val="0"/>
              </a:spcBef>
              <a:spcAft>
                <a:spcPts val="0"/>
              </a:spcAft>
              <a:buNone/>
              <a:defRPr>
                <a:solidFill>
                  <a:srgbClr val="3A525F"/>
                </a:solidFill>
                <a:latin typeface="Open Sans Light"/>
                <a:ea typeface="Open Sans Light"/>
                <a:cs typeface="Open Sans Light"/>
                <a:sym typeface="Open Sans Light"/>
              </a:defRPr>
            </a:lvl4pPr>
            <a:lvl5pPr lvl="4" algn="ctr" rtl="0">
              <a:spcBef>
                <a:spcPts val="0"/>
              </a:spcBef>
              <a:spcAft>
                <a:spcPts val="0"/>
              </a:spcAft>
              <a:buNone/>
              <a:defRPr>
                <a:solidFill>
                  <a:srgbClr val="3A525F"/>
                </a:solidFill>
                <a:latin typeface="Open Sans Light"/>
                <a:ea typeface="Open Sans Light"/>
                <a:cs typeface="Open Sans Light"/>
                <a:sym typeface="Open Sans Light"/>
              </a:defRPr>
            </a:lvl5pPr>
            <a:lvl6pPr lvl="5" algn="ctr" rtl="0">
              <a:spcBef>
                <a:spcPts val="0"/>
              </a:spcBef>
              <a:spcAft>
                <a:spcPts val="0"/>
              </a:spcAft>
              <a:buNone/>
              <a:defRPr>
                <a:solidFill>
                  <a:srgbClr val="3A525F"/>
                </a:solidFill>
                <a:latin typeface="Open Sans Light"/>
                <a:ea typeface="Open Sans Light"/>
                <a:cs typeface="Open Sans Light"/>
                <a:sym typeface="Open Sans Light"/>
              </a:defRPr>
            </a:lvl6pPr>
            <a:lvl7pPr lvl="6" algn="ctr" rtl="0">
              <a:spcBef>
                <a:spcPts val="0"/>
              </a:spcBef>
              <a:spcAft>
                <a:spcPts val="0"/>
              </a:spcAft>
              <a:buNone/>
              <a:defRPr>
                <a:solidFill>
                  <a:srgbClr val="3A525F"/>
                </a:solidFill>
                <a:latin typeface="Open Sans Light"/>
                <a:ea typeface="Open Sans Light"/>
                <a:cs typeface="Open Sans Light"/>
                <a:sym typeface="Open Sans Light"/>
              </a:defRPr>
            </a:lvl7pPr>
            <a:lvl8pPr lvl="7" algn="ctr" rtl="0">
              <a:spcBef>
                <a:spcPts val="0"/>
              </a:spcBef>
              <a:spcAft>
                <a:spcPts val="0"/>
              </a:spcAft>
              <a:buNone/>
              <a:defRPr>
                <a:solidFill>
                  <a:srgbClr val="3A525F"/>
                </a:solidFill>
                <a:latin typeface="Open Sans Light"/>
                <a:ea typeface="Open Sans Light"/>
                <a:cs typeface="Open Sans Light"/>
                <a:sym typeface="Open Sans Light"/>
              </a:defRPr>
            </a:lvl8pPr>
            <a:lvl9pPr lvl="8" algn="ctr" rtl="0">
              <a:spcBef>
                <a:spcPts val="0"/>
              </a:spcBef>
              <a:spcAft>
                <a:spcPts val="0"/>
              </a:spcAft>
              <a:buNone/>
              <a:defRPr>
                <a:solidFill>
                  <a:srgbClr val="3A525F"/>
                </a:solidFill>
                <a:latin typeface="Open Sans Light"/>
                <a:ea typeface="Open Sans Light"/>
                <a:cs typeface="Open Sans Light"/>
                <a:sym typeface="Open Sans Light"/>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light" type="blank">
  <p:cSld name="BLANK">
    <p:bg>
      <p:bgPr>
        <a:solidFill>
          <a:srgbClr val="F9FCFF"/>
        </a:solidFill>
        <a:effectLst/>
      </p:bgPr>
    </p:bg>
    <p:spTree>
      <p:nvGrpSpPr>
        <p:cNvPr id="1" name="Shape 416"/>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p:cSld name="BLANK_1">
    <p:bg>
      <p:bgPr>
        <a:solidFill>
          <a:srgbClr val="F8991D"/>
        </a:solidFill>
        <a:effectLst/>
      </p:bgPr>
    </p:bg>
    <p:spTree>
      <p:nvGrpSpPr>
        <p:cNvPr id="1" name="Shape 418"/>
        <p:cNvGrpSpPr/>
        <p:nvPr/>
      </p:nvGrpSpPr>
      <p:grpSpPr>
        <a:xfrm>
          <a:off x="0" y="0"/>
          <a:ext cx="0" cy="0"/>
          <a:chOff x="0" y="0"/>
          <a:chExt cx="0" cy="0"/>
        </a:xfrm>
      </p:grpSpPr>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brand blue 1">
  <p:cSld name="BLANK_1_2">
    <p:bg>
      <p:bgPr>
        <a:solidFill>
          <a:srgbClr val="3A525F"/>
        </a:solidFill>
        <a:effectLst/>
      </p:bgPr>
    </p:bg>
    <p:spTree>
      <p:nvGrpSpPr>
        <p:cNvPr id="1" name="Shape 420"/>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image and gradient overlay">
  <p:cSld name="TITLE_1_2_1_1_1_1_1_1">
    <p:bg>
      <p:bgPr>
        <a:blipFill>
          <a:blip r:embed="rId2">
            <a:alphaModFix/>
          </a:blip>
          <a:stretch>
            <a:fillRect/>
          </a:stretch>
        </a:blipFill>
        <a:effectLst/>
      </p:bgPr>
    </p:bg>
    <p:spTree>
      <p:nvGrpSpPr>
        <p:cNvPr id="1" name="Shape 35"/>
        <p:cNvGrpSpPr/>
        <p:nvPr/>
      </p:nvGrpSpPr>
      <p:grpSpPr>
        <a:xfrm>
          <a:off x="0" y="0"/>
          <a:ext cx="0" cy="0"/>
          <a:chOff x="0" y="0"/>
          <a:chExt cx="0" cy="0"/>
        </a:xfrm>
      </p:grpSpPr>
      <p:pic>
        <p:nvPicPr>
          <p:cNvPr id="36" name="Shape 36" descr="background-image-gradient-trans"/>
          <p:cNvPicPr preferRelativeResize="0"/>
          <p:nvPr/>
        </p:nvPicPr>
        <p:blipFill>
          <a:blip r:embed="rId3">
            <a:alphaModFix/>
          </a:blip>
          <a:stretch>
            <a:fillRect/>
          </a:stretch>
        </p:blipFill>
        <p:spPr>
          <a:xfrm>
            <a:off x="0" y="0"/>
            <a:ext cx="9144000" cy="5143500"/>
          </a:xfrm>
          <a:prstGeom prst="rect">
            <a:avLst/>
          </a:prstGeom>
          <a:noFill/>
          <a:ln>
            <a:noFill/>
          </a:ln>
        </p:spPr>
      </p:pic>
      <p:sp>
        <p:nvSpPr>
          <p:cNvPr id="38" name="Shape 38"/>
          <p:cNvSpPr txBox="1">
            <a:spLocks noGrp="1"/>
          </p:cNvSpPr>
          <p:nvPr>
            <p:ph type="ctrTitle"/>
          </p:nvPr>
        </p:nvSpPr>
        <p:spPr>
          <a:xfrm>
            <a:off x="311708" y="744575"/>
            <a:ext cx="8520600" cy="2052600"/>
          </a:xfrm>
          <a:prstGeom prst="rect">
            <a:avLst/>
          </a:prstGeom>
          <a:ln>
            <a:noFill/>
          </a:ln>
        </p:spPr>
        <p:txBody>
          <a:bodyPr spcFirstLastPara="1" wrap="square" lIns="91425" tIns="91425" rIns="91425" bIns="91425" anchor="b" anchorCtr="0"/>
          <a:lstStyle>
            <a:lvl1pPr lvl="0" algn="ctr" rtl="0">
              <a:spcBef>
                <a:spcPts val="0"/>
              </a:spcBef>
              <a:spcAft>
                <a:spcPts val="0"/>
              </a:spcAft>
              <a:buClr>
                <a:srgbClr val="F9FCFF"/>
              </a:buClr>
              <a:buSzPts val="5200"/>
              <a:buFont typeface="Open Sans Light"/>
              <a:buNone/>
              <a:defRPr sz="5200">
                <a:solidFill>
                  <a:srgbClr val="F9FCFF"/>
                </a:solidFill>
                <a:latin typeface="Open Sans Light"/>
                <a:ea typeface="Open Sans Light"/>
                <a:cs typeface="Open Sans Light"/>
                <a:sym typeface="Open Sans Light"/>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39" name="Shape 3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F9FCFF"/>
              </a:buClr>
              <a:buSzPts val="2000"/>
              <a:buFont typeface="Open Sans SemiBold"/>
              <a:buNone/>
              <a:defRPr sz="2000">
                <a:solidFill>
                  <a:srgbClr val="F9FCFF"/>
                </a:solidFill>
                <a:latin typeface="Open Sans SemiBold"/>
                <a:ea typeface="Open Sans SemiBold"/>
                <a:cs typeface="Open Sans SemiBold"/>
                <a:sym typeface="Open Sans SemiBol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p:cSld name="BLANK_1_1">
    <p:bg>
      <p:bgPr>
        <a:solidFill>
          <a:srgbClr val="F9FCFF"/>
        </a:solidFill>
        <a:effectLst/>
      </p:bgPr>
    </p:bg>
    <p:spTree>
      <p:nvGrpSpPr>
        <p:cNvPr id="1" name="Shape 422"/>
        <p:cNvGrpSpPr/>
        <p:nvPr/>
      </p:nvGrpSpPr>
      <p:grpSpPr>
        <a:xfrm>
          <a:off x="0" y="0"/>
          <a:ext cx="0" cy="0"/>
          <a:chOff x="0" y="0"/>
          <a:chExt cx="0" cy="0"/>
        </a:xfrm>
      </p:grpSpPr>
      <p:sp>
        <p:nvSpPr>
          <p:cNvPr id="423" name="Shape 423"/>
          <p:cNvSpPr/>
          <p:nvPr/>
        </p:nvSpPr>
        <p:spPr>
          <a:xfrm>
            <a:off x="3844849" y="1608913"/>
            <a:ext cx="1454100" cy="1454400"/>
          </a:xfrm>
          <a:prstGeom prst="ellipse">
            <a:avLst/>
          </a:prstGeom>
          <a:solidFill>
            <a:srgbClr val="F9FCFF"/>
          </a:solidFill>
          <a:ln w="9525" cap="flat" cmpd="sng">
            <a:solidFill>
              <a:srgbClr val="3A525F"/>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424" name="Shape 424"/>
          <p:cNvCxnSpPr/>
          <p:nvPr/>
        </p:nvCxnSpPr>
        <p:spPr>
          <a:xfrm>
            <a:off x="-5625" y="2336075"/>
            <a:ext cx="3497400" cy="0"/>
          </a:xfrm>
          <a:prstGeom prst="straightConnector1">
            <a:avLst/>
          </a:prstGeom>
          <a:noFill/>
          <a:ln w="9525" cap="flat" cmpd="sng">
            <a:solidFill>
              <a:srgbClr val="3A525F"/>
            </a:solidFill>
            <a:prstDash val="solid"/>
            <a:round/>
            <a:headEnd type="none" w="med" len="med"/>
            <a:tailEnd type="none" w="med" len="med"/>
          </a:ln>
        </p:spPr>
      </p:cxnSp>
      <p:cxnSp>
        <p:nvCxnSpPr>
          <p:cNvPr id="425" name="Shape 425"/>
          <p:cNvCxnSpPr/>
          <p:nvPr/>
        </p:nvCxnSpPr>
        <p:spPr>
          <a:xfrm>
            <a:off x="5652227" y="2336071"/>
            <a:ext cx="3491700" cy="0"/>
          </a:xfrm>
          <a:prstGeom prst="straightConnector1">
            <a:avLst/>
          </a:prstGeom>
          <a:noFill/>
          <a:ln w="9525" cap="flat" cmpd="sng">
            <a:solidFill>
              <a:srgbClr val="3A525F"/>
            </a:solidFill>
            <a:prstDash val="solid"/>
            <a:round/>
            <a:headEnd type="none" w="med" len="med"/>
            <a:tailEnd type="none" w="med" len="med"/>
          </a:ln>
        </p:spPr>
      </p:cxnSp>
      <p:sp>
        <p:nvSpPr>
          <p:cNvPr id="426" name="Shape 426"/>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3A525F"/>
              </a:buClr>
              <a:buSzPts val="3600"/>
              <a:buFont typeface="Open Sans Light"/>
              <a:buNone/>
              <a:defRPr sz="3600">
                <a:solidFill>
                  <a:srgbClr val="3A525F"/>
                </a:solidFill>
                <a:latin typeface="Open Sans Light"/>
                <a:ea typeface="Open Sans Light"/>
                <a:cs typeface="Open Sans Light"/>
                <a:sym typeface="Open Sans Light"/>
              </a:defRPr>
            </a:lvl1pPr>
            <a:lvl2pPr lvl="1" algn="ctr" rtl="0">
              <a:spcBef>
                <a:spcPts val="0"/>
              </a:spcBef>
              <a:spcAft>
                <a:spcPts val="0"/>
              </a:spcAft>
              <a:buClr>
                <a:srgbClr val="3A525F"/>
              </a:buClr>
              <a:buSzPts val="3600"/>
              <a:buNone/>
              <a:defRPr sz="3600">
                <a:solidFill>
                  <a:srgbClr val="3A525F"/>
                </a:solidFill>
              </a:defRPr>
            </a:lvl2pPr>
            <a:lvl3pPr lvl="2" algn="ctr" rtl="0">
              <a:spcBef>
                <a:spcPts val="0"/>
              </a:spcBef>
              <a:spcAft>
                <a:spcPts val="0"/>
              </a:spcAft>
              <a:buClr>
                <a:srgbClr val="3A525F"/>
              </a:buClr>
              <a:buSzPts val="3600"/>
              <a:buNone/>
              <a:defRPr sz="3600">
                <a:solidFill>
                  <a:srgbClr val="3A525F"/>
                </a:solidFill>
              </a:defRPr>
            </a:lvl3pPr>
            <a:lvl4pPr lvl="3" algn="ctr" rtl="0">
              <a:spcBef>
                <a:spcPts val="0"/>
              </a:spcBef>
              <a:spcAft>
                <a:spcPts val="0"/>
              </a:spcAft>
              <a:buClr>
                <a:srgbClr val="3A525F"/>
              </a:buClr>
              <a:buSzPts val="3600"/>
              <a:buNone/>
              <a:defRPr sz="3600">
                <a:solidFill>
                  <a:srgbClr val="3A525F"/>
                </a:solidFill>
              </a:defRPr>
            </a:lvl4pPr>
            <a:lvl5pPr lvl="4" algn="ctr" rtl="0">
              <a:spcBef>
                <a:spcPts val="0"/>
              </a:spcBef>
              <a:spcAft>
                <a:spcPts val="0"/>
              </a:spcAft>
              <a:buClr>
                <a:srgbClr val="3A525F"/>
              </a:buClr>
              <a:buSzPts val="3600"/>
              <a:buNone/>
              <a:defRPr sz="3600">
                <a:solidFill>
                  <a:srgbClr val="3A525F"/>
                </a:solidFill>
              </a:defRPr>
            </a:lvl5pPr>
            <a:lvl6pPr lvl="5" algn="ctr" rtl="0">
              <a:spcBef>
                <a:spcPts val="0"/>
              </a:spcBef>
              <a:spcAft>
                <a:spcPts val="0"/>
              </a:spcAft>
              <a:buClr>
                <a:srgbClr val="3A525F"/>
              </a:buClr>
              <a:buSzPts val="3600"/>
              <a:buNone/>
              <a:defRPr sz="3600">
                <a:solidFill>
                  <a:srgbClr val="3A525F"/>
                </a:solidFill>
              </a:defRPr>
            </a:lvl6pPr>
            <a:lvl7pPr lvl="6" algn="ctr" rtl="0">
              <a:spcBef>
                <a:spcPts val="0"/>
              </a:spcBef>
              <a:spcAft>
                <a:spcPts val="0"/>
              </a:spcAft>
              <a:buClr>
                <a:srgbClr val="3A525F"/>
              </a:buClr>
              <a:buSzPts val="3600"/>
              <a:buNone/>
              <a:defRPr sz="3600">
                <a:solidFill>
                  <a:srgbClr val="3A525F"/>
                </a:solidFill>
              </a:defRPr>
            </a:lvl7pPr>
            <a:lvl8pPr lvl="7" algn="ctr" rtl="0">
              <a:spcBef>
                <a:spcPts val="0"/>
              </a:spcBef>
              <a:spcAft>
                <a:spcPts val="0"/>
              </a:spcAft>
              <a:buClr>
                <a:srgbClr val="3A525F"/>
              </a:buClr>
              <a:buSzPts val="3600"/>
              <a:buNone/>
              <a:defRPr sz="3600">
                <a:solidFill>
                  <a:srgbClr val="3A525F"/>
                </a:solidFill>
              </a:defRPr>
            </a:lvl8pPr>
            <a:lvl9pPr lvl="8" algn="ctr" rtl="0">
              <a:spcBef>
                <a:spcPts val="0"/>
              </a:spcBef>
              <a:spcAft>
                <a:spcPts val="0"/>
              </a:spcAft>
              <a:buClr>
                <a:srgbClr val="3A525F"/>
              </a:buClr>
              <a:buSzPts val="3600"/>
              <a:buNone/>
              <a:defRPr sz="3600">
                <a:solidFill>
                  <a:srgbClr val="3A525F"/>
                </a:solidFill>
              </a:defRPr>
            </a:lvl9pPr>
          </a:lstStyle>
          <a:p>
            <a:endParaRPr/>
          </a:p>
        </p:txBody>
      </p:sp>
      <p:sp>
        <p:nvSpPr>
          <p:cNvPr id="427" name="Shape 427"/>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a:spcBef>
                <a:spcPts val="0"/>
              </a:spcBef>
              <a:spcAft>
                <a:spcPts val="0"/>
              </a:spcAft>
              <a:buNone/>
              <a:defRPr sz="1400">
                <a:solidFill>
                  <a:srgbClr val="6F7070"/>
                </a:solidFill>
                <a:latin typeface="Merriweather Light"/>
                <a:ea typeface="Merriweather Light"/>
                <a:cs typeface="Merriweather Light"/>
                <a:sym typeface="Merriweather Light"/>
              </a:defRPr>
            </a:lvl1pPr>
            <a:lvl2pPr lvl="1">
              <a:spcBef>
                <a:spcPts val="1600"/>
              </a:spcBef>
              <a:spcAft>
                <a:spcPts val="0"/>
              </a:spcAft>
              <a:buNone/>
              <a:defRPr>
                <a:solidFill>
                  <a:srgbClr val="6F7070"/>
                </a:solidFill>
                <a:latin typeface="Merriweather Light"/>
                <a:ea typeface="Merriweather Light"/>
                <a:cs typeface="Merriweather Light"/>
                <a:sym typeface="Merriweather Light"/>
              </a:defRPr>
            </a:lvl2pPr>
            <a:lvl3pPr lvl="2">
              <a:spcBef>
                <a:spcPts val="1600"/>
              </a:spcBef>
              <a:spcAft>
                <a:spcPts val="0"/>
              </a:spcAft>
              <a:buNone/>
              <a:defRPr>
                <a:solidFill>
                  <a:srgbClr val="6F7070"/>
                </a:solidFill>
                <a:latin typeface="Merriweather Light"/>
                <a:ea typeface="Merriweather Light"/>
                <a:cs typeface="Merriweather Light"/>
                <a:sym typeface="Merriweather Light"/>
              </a:defRPr>
            </a:lvl3pPr>
            <a:lvl4pPr lvl="3">
              <a:spcBef>
                <a:spcPts val="1600"/>
              </a:spcBef>
              <a:spcAft>
                <a:spcPts val="0"/>
              </a:spcAft>
              <a:buNone/>
              <a:defRPr>
                <a:solidFill>
                  <a:srgbClr val="6F7070"/>
                </a:solidFill>
                <a:latin typeface="Merriweather Light"/>
                <a:ea typeface="Merriweather Light"/>
                <a:cs typeface="Merriweather Light"/>
                <a:sym typeface="Merriweather Light"/>
              </a:defRPr>
            </a:lvl4pPr>
            <a:lvl5pPr lvl="4">
              <a:spcBef>
                <a:spcPts val="1600"/>
              </a:spcBef>
              <a:spcAft>
                <a:spcPts val="0"/>
              </a:spcAft>
              <a:buNone/>
              <a:defRPr>
                <a:solidFill>
                  <a:srgbClr val="6F7070"/>
                </a:solidFill>
                <a:latin typeface="Merriweather Light"/>
                <a:ea typeface="Merriweather Light"/>
                <a:cs typeface="Merriweather Light"/>
                <a:sym typeface="Merriweather Light"/>
              </a:defRPr>
            </a:lvl5pPr>
            <a:lvl6pPr lvl="5">
              <a:spcBef>
                <a:spcPts val="1600"/>
              </a:spcBef>
              <a:spcAft>
                <a:spcPts val="0"/>
              </a:spcAft>
              <a:buNone/>
              <a:defRPr>
                <a:solidFill>
                  <a:srgbClr val="6F7070"/>
                </a:solidFill>
                <a:latin typeface="Merriweather Light"/>
                <a:ea typeface="Merriweather Light"/>
                <a:cs typeface="Merriweather Light"/>
                <a:sym typeface="Merriweather Light"/>
              </a:defRPr>
            </a:lvl6pPr>
            <a:lvl7pPr lvl="6">
              <a:spcBef>
                <a:spcPts val="1600"/>
              </a:spcBef>
              <a:spcAft>
                <a:spcPts val="0"/>
              </a:spcAft>
              <a:buNone/>
              <a:defRPr>
                <a:solidFill>
                  <a:srgbClr val="6F7070"/>
                </a:solidFill>
                <a:latin typeface="Merriweather Light"/>
                <a:ea typeface="Merriweather Light"/>
                <a:cs typeface="Merriweather Light"/>
                <a:sym typeface="Merriweather Light"/>
              </a:defRPr>
            </a:lvl7pPr>
            <a:lvl8pPr lvl="7">
              <a:spcBef>
                <a:spcPts val="1600"/>
              </a:spcBef>
              <a:spcAft>
                <a:spcPts val="0"/>
              </a:spcAft>
              <a:buNone/>
              <a:defRPr>
                <a:solidFill>
                  <a:srgbClr val="6F7070"/>
                </a:solidFill>
                <a:latin typeface="Merriweather Light"/>
                <a:ea typeface="Merriweather Light"/>
                <a:cs typeface="Merriweather Light"/>
                <a:sym typeface="Merriweather Light"/>
              </a:defRPr>
            </a:lvl8pPr>
            <a:lvl9pPr lvl="8">
              <a:spcBef>
                <a:spcPts val="1600"/>
              </a:spcBef>
              <a:spcAft>
                <a:spcPts val="1600"/>
              </a:spcAft>
              <a:buNone/>
              <a:defRPr>
                <a:solidFill>
                  <a:srgbClr val="6F7070"/>
                </a:solidFill>
                <a:latin typeface="Merriweather Light"/>
                <a:ea typeface="Merriweather Light"/>
                <a:cs typeface="Merriweather Light"/>
                <a:sym typeface="Merriweather Light"/>
              </a:defRPr>
            </a:lvl9pPr>
          </a:lstStyle>
          <a:p>
            <a:endParaRPr/>
          </a:p>
        </p:txBody>
      </p:sp>
      <p:sp>
        <p:nvSpPr>
          <p:cNvPr id="428" name="Shape 428"/>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a:spcBef>
                <a:spcPts val="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1pPr>
            <a:lvl2pPr marL="914400" lvl="1"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algn="ctr">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algn="ctr">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1">
  <p:cSld name="BLANK_1_1_1">
    <p:bg>
      <p:bgPr>
        <a:solidFill>
          <a:srgbClr val="3A525F"/>
        </a:solidFill>
        <a:effectLst/>
      </p:bgPr>
    </p:bg>
    <p:spTree>
      <p:nvGrpSpPr>
        <p:cNvPr id="1" name="Shape 430"/>
        <p:cNvGrpSpPr/>
        <p:nvPr/>
      </p:nvGrpSpPr>
      <p:grpSpPr>
        <a:xfrm>
          <a:off x="0" y="0"/>
          <a:ext cx="0" cy="0"/>
          <a:chOff x="0" y="0"/>
          <a:chExt cx="0" cy="0"/>
        </a:xfrm>
      </p:grpSpPr>
      <p:sp>
        <p:nvSpPr>
          <p:cNvPr id="432" name="Shape 432"/>
          <p:cNvSpPr/>
          <p:nvPr/>
        </p:nvSpPr>
        <p:spPr>
          <a:xfrm>
            <a:off x="3844849" y="160891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433" name="Shape 433"/>
          <p:cNvCxnSpPr/>
          <p:nvPr/>
        </p:nvCxnSpPr>
        <p:spPr>
          <a:xfrm>
            <a:off x="-5625" y="233607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434" name="Shape 434"/>
          <p:cNvCxnSpPr/>
          <p:nvPr/>
        </p:nvCxnSpPr>
        <p:spPr>
          <a:xfrm>
            <a:off x="5652227" y="2336071"/>
            <a:ext cx="3491700" cy="0"/>
          </a:xfrm>
          <a:prstGeom prst="straightConnector1">
            <a:avLst/>
          </a:prstGeom>
          <a:noFill/>
          <a:ln w="9525" cap="flat" cmpd="sng">
            <a:solidFill>
              <a:srgbClr val="F9FCFF"/>
            </a:solidFill>
            <a:prstDash val="solid"/>
            <a:round/>
            <a:headEnd type="none" w="med" len="med"/>
            <a:tailEnd type="none" w="med" len="med"/>
          </a:ln>
        </p:spPr>
      </p:cxnSp>
      <p:sp>
        <p:nvSpPr>
          <p:cNvPr id="435" name="Shape 435"/>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36" name="Shape 436"/>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437" name="Shape 437"/>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1 1">
  <p:cSld name="BLANK_1_1_1_1">
    <p:bg>
      <p:bgPr>
        <a:solidFill>
          <a:srgbClr val="F8991D"/>
        </a:solidFill>
        <a:effectLst/>
      </p:bgPr>
    </p:bg>
    <p:spTree>
      <p:nvGrpSpPr>
        <p:cNvPr id="1" name="Shape 438"/>
        <p:cNvGrpSpPr/>
        <p:nvPr/>
      </p:nvGrpSpPr>
      <p:grpSpPr>
        <a:xfrm>
          <a:off x="0" y="0"/>
          <a:ext cx="0" cy="0"/>
          <a:chOff x="0" y="0"/>
          <a:chExt cx="0" cy="0"/>
        </a:xfrm>
      </p:grpSpPr>
      <p:sp>
        <p:nvSpPr>
          <p:cNvPr id="440" name="Shape 440"/>
          <p:cNvSpPr/>
          <p:nvPr/>
        </p:nvSpPr>
        <p:spPr>
          <a:xfrm>
            <a:off x="3844849" y="160891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441" name="Shape 441"/>
          <p:cNvCxnSpPr/>
          <p:nvPr/>
        </p:nvCxnSpPr>
        <p:spPr>
          <a:xfrm>
            <a:off x="-5625" y="233607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442" name="Shape 442"/>
          <p:cNvCxnSpPr/>
          <p:nvPr/>
        </p:nvCxnSpPr>
        <p:spPr>
          <a:xfrm>
            <a:off x="5652227" y="2336071"/>
            <a:ext cx="3491700" cy="0"/>
          </a:xfrm>
          <a:prstGeom prst="straightConnector1">
            <a:avLst/>
          </a:prstGeom>
          <a:noFill/>
          <a:ln w="9525" cap="flat" cmpd="sng">
            <a:solidFill>
              <a:srgbClr val="F9FCFF"/>
            </a:solidFill>
            <a:prstDash val="solid"/>
            <a:round/>
            <a:headEnd type="none" w="med" len="med"/>
            <a:tailEnd type="none" w="med" len="med"/>
          </a:ln>
        </p:spPr>
      </p:cxnSp>
      <p:sp>
        <p:nvSpPr>
          <p:cNvPr id="443" name="Shape 443"/>
          <p:cNvSpPr txBox="1">
            <a:spLocks noGrp="1"/>
          </p:cNvSpPr>
          <p:nvPr>
            <p:ph type="title"/>
          </p:nvPr>
        </p:nvSpPr>
        <p:spPr>
          <a:xfrm>
            <a:off x="371075" y="507300"/>
            <a:ext cx="8255700" cy="9393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44" name="Shape 444"/>
          <p:cNvSpPr txBox="1">
            <a:spLocks noGrp="1"/>
          </p:cNvSpPr>
          <p:nvPr>
            <p:ph type="subTitle" idx="1"/>
          </p:nvPr>
        </p:nvSpPr>
        <p:spPr>
          <a:xfrm>
            <a:off x="371050" y="315605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445" name="Shape 445"/>
          <p:cNvSpPr txBox="1">
            <a:spLocks noGrp="1"/>
          </p:cNvSpPr>
          <p:nvPr>
            <p:ph type="body" idx="2"/>
          </p:nvPr>
        </p:nvSpPr>
        <p:spPr>
          <a:xfrm>
            <a:off x="371150" y="410190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p:cSld name="BLANK_1_1_2">
    <p:bg>
      <p:bgPr>
        <a:solidFill>
          <a:srgbClr val="F9FCFF"/>
        </a:solidFill>
        <a:effectLst/>
      </p:bgPr>
    </p:bg>
    <p:spTree>
      <p:nvGrpSpPr>
        <p:cNvPr id="1" name="Shape 446"/>
        <p:cNvGrpSpPr/>
        <p:nvPr/>
      </p:nvGrpSpPr>
      <p:grpSpPr>
        <a:xfrm>
          <a:off x="0" y="0"/>
          <a:ext cx="0" cy="0"/>
          <a:chOff x="0" y="0"/>
          <a:chExt cx="0" cy="0"/>
        </a:xfrm>
      </p:grpSpPr>
      <p:pic>
        <p:nvPicPr>
          <p:cNvPr id="447" name="Shape 447"/>
          <p:cNvPicPr preferRelativeResize="0"/>
          <p:nvPr/>
        </p:nvPicPr>
        <p:blipFill>
          <a:blip r:embed="rId2">
            <a:alphaModFix/>
          </a:blip>
          <a:stretch>
            <a:fillRect/>
          </a:stretch>
        </p:blipFill>
        <p:spPr>
          <a:xfrm>
            <a:off x="7905350" y="4738225"/>
            <a:ext cx="1097277" cy="254375"/>
          </a:xfrm>
          <a:prstGeom prst="rect">
            <a:avLst/>
          </a:prstGeom>
          <a:noFill/>
          <a:ln>
            <a:noFill/>
          </a:ln>
        </p:spPr>
      </p:pic>
      <p:sp>
        <p:nvSpPr>
          <p:cNvPr id="448" name="Shape 448"/>
          <p:cNvSpPr/>
          <p:nvPr/>
        </p:nvSpPr>
        <p:spPr>
          <a:xfrm>
            <a:off x="3844849" y="883763"/>
            <a:ext cx="1454100" cy="1454400"/>
          </a:xfrm>
          <a:prstGeom prst="ellipse">
            <a:avLst/>
          </a:prstGeom>
          <a:solidFill>
            <a:srgbClr val="F9FCFF"/>
          </a:solidFill>
          <a:ln w="9525" cap="flat" cmpd="sng">
            <a:solidFill>
              <a:srgbClr val="3A525F"/>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449" name="Shape 449"/>
          <p:cNvCxnSpPr/>
          <p:nvPr/>
        </p:nvCxnSpPr>
        <p:spPr>
          <a:xfrm>
            <a:off x="-5625" y="1610925"/>
            <a:ext cx="3497400" cy="0"/>
          </a:xfrm>
          <a:prstGeom prst="straightConnector1">
            <a:avLst/>
          </a:prstGeom>
          <a:noFill/>
          <a:ln w="9525" cap="flat" cmpd="sng">
            <a:solidFill>
              <a:srgbClr val="3A525F"/>
            </a:solidFill>
            <a:prstDash val="solid"/>
            <a:round/>
            <a:headEnd type="none" w="med" len="med"/>
            <a:tailEnd type="none" w="med" len="med"/>
          </a:ln>
        </p:spPr>
      </p:cxnSp>
      <p:cxnSp>
        <p:nvCxnSpPr>
          <p:cNvPr id="450" name="Shape 450"/>
          <p:cNvCxnSpPr/>
          <p:nvPr/>
        </p:nvCxnSpPr>
        <p:spPr>
          <a:xfrm>
            <a:off x="5652227" y="1610921"/>
            <a:ext cx="3491700" cy="0"/>
          </a:xfrm>
          <a:prstGeom prst="straightConnector1">
            <a:avLst/>
          </a:prstGeom>
          <a:noFill/>
          <a:ln w="9525" cap="flat" cmpd="sng">
            <a:solidFill>
              <a:srgbClr val="3A525F"/>
            </a:solidFill>
            <a:prstDash val="solid"/>
            <a:round/>
            <a:headEnd type="none" w="med" len="med"/>
            <a:tailEnd type="none" w="med" len="med"/>
          </a:ln>
        </p:spPr>
      </p:cxnSp>
      <p:sp>
        <p:nvSpPr>
          <p:cNvPr id="451" name="Shape 451"/>
          <p:cNvSpPr txBox="1">
            <a:spLocks noGrp="1"/>
          </p:cNvSpPr>
          <p:nvPr>
            <p:ph type="subTitle" idx="1"/>
          </p:nvPr>
        </p:nvSpPr>
        <p:spPr>
          <a:xfrm>
            <a:off x="371050" y="243090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6F7070"/>
                </a:solidFill>
                <a:latin typeface="Merriweather Light"/>
                <a:ea typeface="Merriweather Light"/>
                <a:cs typeface="Merriweather Light"/>
                <a:sym typeface="Merriweather Light"/>
              </a:defRPr>
            </a:lvl1pPr>
            <a:lvl2pPr lvl="1" rtl="0">
              <a:spcBef>
                <a:spcPts val="1600"/>
              </a:spcBef>
              <a:spcAft>
                <a:spcPts val="0"/>
              </a:spcAft>
              <a:buNone/>
              <a:defRPr>
                <a:solidFill>
                  <a:srgbClr val="3A525F"/>
                </a:solidFill>
                <a:latin typeface="Merriweather Light"/>
                <a:ea typeface="Merriweather Light"/>
                <a:cs typeface="Merriweather Light"/>
                <a:sym typeface="Merriweather Light"/>
              </a:defRPr>
            </a:lvl2pPr>
            <a:lvl3pPr lvl="2" rtl="0">
              <a:spcBef>
                <a:spcPts val="1600"/>
              </a:spcBef>
              <a:spcAft>
                <a:spcPts val="0"/>
              </a:spcAft>
              <a:buNone/>
              <a:defRPr>
                <a:solidFill>
                  <a:srgbClr val="3A525F"/>
                </a:solidFill>
                <a:latin typeface="Merriweather Light"/>
                <a:ea typeface="Merriweather Light"/>
                <a:cs typeface="Merriweather Light"/>
                <a:sym typeface="Merriweather Light"/>
              </a:defRPr>
            </a:lvl3pPr>
            <a:lvl4pPr lvl="3" rtl="0">
              <a:spcBef>
                <a:spcPts val="1600"/>
              </a:spcBef>
              <a:spcAft>
                <a:spcPts val="0"/>
              </a:spcAft>
              <a:buNone/>
              <a:defRPr>
                <a:solidFill>
                  <a:srgbClr val="3A525F"/>
                </a:solidFill>
                <a:latin typeface="Merriweather Light"/>
                <a:ea typeface="Merriweather Light"/>
                <a:cs typeface="Merriweather Light"/>
                <a:sym typeface="Merriweather Light"/>
              </a:defRPr>
            </a:lvl4pPr>
            <a:lvl5pPr lvl="4" rtl="0">
              <a:spcBef>
                <a:spcPts val="1600"/>
              </a:spcBef>
              <a:spcAft>
                <a:spcPts val="0"/>
              </a:spcAft>
              <a:buNone/>
              <a:defRPr>
                <a:solidFill>
                  <a:srgbClr val="3A525F"/>
                </a:solidFill>
                <a:latin typeface="Merriweather Light"/>
                <a:ea typeface="Merriweather Light"/>
                <a:cs typeface="Merriweather Light"/>
                <a:sym typeface="Merriweather Light"/>
              </a:defRPr>
            </a:lvl5pPr>
            <a:lvl6pPr lvl="5" rtl="0">
              <a:spcBef>
                <a:spcPts val="1600"/>
              </a:spcBef>
              <a:spcAft>
                <a:spcPts val="0"/>
              </a:spcAft>
              <a:buNone/>
              <a:defRPr>
                <a:solidFill>
                  <a:srgbClr val="3A525F"/>
                </a:solidFill>
                <a:latin typeface="Merriweather Light"/>
                <a:ea typeface="Merriweather Light"/>
                <a:cs typeface="Merriweather Light"/>
                <a:sym typeface="Merriweather Light"/>
              </a:defRPr>
            </a:lvl6pPr>
            <a:lvl7pPr lvl="6" rtl="0">
              <a:spcBef>
                <a:spcPts val="1600"/>
              </a:spcBef>
              <a:spcAft>
                <a:spcPts val="0"/>
              </a:spcAft>
              <a:buNone/>
              <a:defRPr>
                <a:solidFill>
                  <a:srgbClr val="3A525F"/>
                </a:solidFill>
                <a:latin typeface="Merriweather Light"/>
                <a:ea typeface="Merriweather Light"/>
                <a:cs typeface="Merriweather Light"/>
                <a:sym typeface="Merriweather Light"/>
              </a:defRPr>
            </a:lvl7pPr>
            <a:lvl8pPr lvl="7" rtl="0">
              <a:spcBef>
                <a:spcPts val="1600"/>
              </a:spcBef>
              <a:spcAft>
                <a:spcPts val="0"/>
              </a:spcAft>
              <a:buNone/>
              <a:defRPr>
                <a:solidFill>
                  <a:srgbClr val="3A525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3A525F"/>
                </a:solidFill>
                <a:latin typeface="Merriweather Light"/>
                <a:ea typeface="Merriweather Light"/>
                <a:cs typeface="Merriweather Light"/>
                <a:sym typeface="Merriweather Light"/>
              </a:defRPr>
            </a:lvl9pPr>
          </a:lstStyle>
          <a:p>
            <a:endParaRPr/>
          </a:p>
        </p:txBody>
      </p:sp>
      <p:sp>
        <p:nvSpPr>
          <p:cNvPr id="452" name="Shape 452"/>
          <p:cNvSpPr txBox="1">
            <a:spLocks noGrp="1"/>
          </p:cNvSpPr>
          <p:nvPr>
            <p:ph type="body" idx="2"/>
          </p:nvPr>
        </p:nvSpPr>
        <p:spPr>
          <a:xfrm>
            <a:off x="371150" y="337675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1pPr>
            <a:lvl2pPr marL="914400" lvl="1"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2pPr>
            <a:lvl3pPr marL="1371600" lvl="2"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3pPr>
            <a:lvl4pPr marL="1828800" lvl="3"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4pPr>
            <a:lvl5pPr marL="2286000" lvl="4"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5pPr>
            <a:lvl6pPr marL="2743200" lvl="5"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6pPr>
            <a:lvl7pPr marL="3200400" lvl="6"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7pPr>
            <a:lvl8pPr marL="3657600" lvl="7" indent="-292100" algn="ctr" rtl="0">
              <a:spcBef>
                <a:spcPts val="1600"/>
              </a:spcBef>
              <a:spcAft>
                <a:spcPts val="0"/>
              </a:spcAft>
              <a:buClr>
                <a:srgbClr val="3A525F"/>
              </a:buClr>
              <a:buSzPts val="1000"/>
              <a:buFont typeface="Open Sans"/>
              <a:buChar char="○"/>
              <a:defRPr sz="1000">
                <a:solidFill>
                  <a:srgbClr val="3A525F"/>
                </a:solidFill>
                <a:latin typeface="Open Sans"/>
                <a:ea typeface="Open Sans"/>
                <a:cs typeface="Open Sans"/>
                <a:sym typeface="Open Sans"/>
              </a:defRPr>
            </a:lvl8pPr>
            <a:lvl9pPr marL="4114800" lvl="8" indent="-292100" algn="ctr" rtl="0">
              <a:spcBef>
                <a:spcPts val="1600"/>
              </a:spcBef>
              <a:spcAft>
                <a:spcPts val="1600"/>
              </a:spcAft>
              <a:buClr>
                <a:srgbClr val="3A525F"/>
              </a:buClr>
              <a:buSzPts val="1000"/>
              <a:buFont typeface="Open Sans"/>
              <a:buChar char="■"/>
              <a:defRPr sz="1000">
                <a:solidFill>
                  <a:srgbClr val="3A525F"/>
                </a:solidFill>
                <a:latin typeface="Open Sans"/>
                <a:ea typeface="Open Sans"/>
                <a:cs typeface="Open Sans"/>
                <a:sym typeface="Open Sans"/>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2">
  <p:cSld name="BLANK_1_1_2_2">
    <p:bg>
      <p:bgPr>
        <a:solidFill>
          <a:srgbClr val="F8991D"/>
        </a:solidFill>
        <a:effectLst/>
      </p:bgPr>
    </p:bg>
    <p:spTree>
      <p:nvGrpSpPr>
        <p:cNvPr id="1" name="Shape 454"/>
        <p:cNvGrpSpPr/>
        <p:nvPr/>
      </p:nvGrpSpPr>
      <p:grpSpPr>
        <a:xfrm>
          <a:off x="0" y="0"/>
          <a:ext cx="0" cy="0"/>
          <a:chOff x="0" y="0"/>
          <a:chExt cx="0" cy="0"/>
        </a:xfrm>
      </p:grpSpPr>
      <p:sp>
        <p:nvSpPr>
          <p:cNvPr id="456" name="Shape 456"/>
          <p:cNvSpPr/>
          <p:nvPr/>
        </p:nvSpPr>
        <p:spPr>
          <a:xfrm>
            <a:off x="3844849" y="88376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457" name="Shape 457"/>
          <p:cNvCxnSpPr/>
          <p:nvPr/>
        </p:nvCxnSpPr>
        <p:spPr>
          <a:xfrm>
            <a:off x="-5625" y="161092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458" name="Shape 458"/>
          <p:cNvCxnSpPr/>
          <p:nvPr/>
        </p:nvCxnSpPr>
        <p:spPr>
          <a:xfrm>
            <a:off x="5652227" y="1610921"/>
            <a:ext cx="3491700" cy="0"/>
          </a:xfrm>
          <a:prstGeom prst="straightConnector1">
            <a:avLst/>
          </a:prstGeom>
          <a:noFill/>
          <a:ln w="9525" cap="flat" cmpd="sng">
            <a:solidFill>
              <a:srgbClr val="F9FCFF"/>
            </a:solidFill>
            <a:prstDash val="solid"/>
            <a:round/>
            <a:headEnd type="none" w="med" len="med"/>
            <a:tailEnd type="none" w="med" len="med"/>
          </a:ln>
        </p:spPr>
      </p:cxnSp>
      <p:sp>
        <p:nvSpPr>
          <p:cNvPr id="459" name="Shape 459"/>
          <p:cNvSpPr txBox="1">
            <a:spLocks noGrp="1"/>
          </p:cNvSpPr>
          <p:nvPr>
            <p:ph type="subTitle" idx="1"/>
          </p:nvPr>
        </p:nvSpPr>
        <p:spPr>
          <a:xfrm>
            <a:off x="371050" y="243090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460" name="Shape 460"/>
          <p:cNvSpPr txBox="1">
            <a:spLocks noGrp="1"/>
          </p:cNvSpPr>
          <p:nvPr>
            <p:ph type="body" idx="2"/>
          </p:nvPr>
        </p:nvSpPr>
        <p:spPr>
          <a:xfrm>
            <a:off x="371150" y="337675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Quote without title 1">
  <p:cSld name="BLANK_1_1_2_1">
    <p:bg>
      <p:bgPr>
        <a:solidFill>
          <a:srgbClr val="3A525F"/>
        </a:solidFill>
        <a:effectLst/>
      </p:bgPr>
    </p:bg>
    <p:spTree>
      <p:nvGrpSpPr>
        <p:cNvPr id="1" name="Shape 461"/>
        <p:cNvGrpSpPr/>
        <p:nvPr/>
      </p:nvGrpSpPr>
      <p:grpSpPr>
        <a:xfrm>
          <a:off x="0" y="0"/>
          <a:ext cx="0" cy="0"/>
          <a:chOff x="0" y="0"/>
          <a:chExt cx="0" cy="0"/>
        </a:xfrm>
      </p:grpSpPr>
      <p:sp>
        <p:nvSpPr>
          <p:cNvPr id="463" name="Shape 463"/>
          <p:cNvSpPr/>
          <p:nvPr/>
        </p:nvSpPr>
        <p:spPr>
          <a:xfrm>
            <a:off x="3844849" y="883763"/>
            <a:ext cx="1454100" cy="1454400"/>
          </a:xfrm>
          <a:prstGeom prst="ellipse">
            <a:avLst/>
          </a:prstGeom>
          <a:solidFill>
            <a:srgbClr val="F9FC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latin typeface="Open Sans"/>
              <a:ea typeface="Open Sans"/>
              <a:cs typeface="Open Sans"/>
              <a:sym typeface="Open Sans"/>
            </a:endParaRPr>
          </a:p>
        </p:txBody>
      </p:sp>
      <p:cxnSp>
        <p:nvCxnSpPr>
          <p:cNvPr id="464" name="Shape 464"/>
          <p:cNvCxnSpPr/>
          <p:nvPr/>
        </p:nvCxnSpPr>
        <p:spPr>
          <a:xfrm>
            <a:off x="-5625" y="1610925"/>
            <a:ext cx="3497400" cy="0"/>
          </a:xfrm>
          <a:prstGeom prst="straightConnector1">
            <a:avLst/>
          </a:prstGeom>
          <a:noFill/>
          <a:ln w="9525" cap="flat" cmpd="sng">
            <a:solidFill>
              <a:srgbClr val="F9FCFF"/>
            </a:solidFill>
            <a:prstDash val="solid"/>
            <a:round/>
            <a:headEnd type="none" w="med" len="med"/>
            <a:tailEnd type="none" w="med" len="med"/>
          </a:ln>
        </p:spPr>
      </p:cxnSp>
      <p:cxnSp>
        <p:nvCxnSpPr>
          <p:cNvPr id="465" name="Shape 465"/>
          <p:cNvCxnSpPr/>
          <p:nvPr/>
        </p:nvCxnSpPr>
        <p:spPr>
          <a:xfrm>
            <a:off x="5652227" y="1610921"/>
            <a:ext cx="3491700" cy="0"/>
          </a:xfrm>
          <a:prstGeom prst="straightConnector1">
            <a:avLst/>
          </a:prstGeom>
          <a:noFill/>
          <a:ln w="9525" cap="flat" cmpd="sng">
            <a:solidFill>
              <a:srgbClr val="F9FCFF"/>
            </a:solidFill>
            <a:prstDash val="solid"/>
            <a:round/>
            <a:headEnd type="none" w="med" len="med"/>
            <a:tailEnd type="none" w="med" len="med"/>
          </a:ln>
        </p:spPr>
      </p:cxnSp>
      <p:sp>
        <p:nvSpPr>
          <p:cNvPr id="466" name="Shape 466"/>
          <p:cNvSpPr txBox="1">
            <a:spLocks noGrp="1"/>
          </p:cNvSpPr>
          <p:nvPr>
            <p:ph type="subTitle" idx="1"/>
          </p:nvPr>
        </p:nvSpPr>
        <p:spPr>
          <a:xfrm>
            <a:off x="371050" y="2430900"/>
            <a:ext cx="8255700" cy="888600"/>
          </a:xfrm>
          <a:prstGeom prst="rect">
            <a:avLst/>
          </a:prstGeom>
        </p:spPr>
        <p:txBody>
          <a:bodyPr spcFirstLastPara="1" wrap="square" lIns="91425" tIns="91425" rIns="91425" bIns="91425" anchor="ctr" anchorCtr="0"/>
          <a:lstStyle>
            <a:lvl1pPr lvl="0" algn="ctr" rtl="0">
              <a:spcBef>
                <a:spcPts val="0"/>
              </a:spcBef>
              <a:spcAft>
                <a:spcPts val="0"/>
              </a:spcAft>
              <a:buNone/>
              <a:defRPr sz="1400">
                <a:solidFill>
                  <a:srgbClr val="F9FCFF"/>
                </a:solidFill>
                <a:latin typeface="Merriweather Light"/>
                <a:ea typeface="Merriweather Light"/>
                <a:cs typeface="Merriweather Light"/>
                <a:sym typeface="Merriweather Light"/>
              </a:defRPr>
            </a:lvl1pPr>
            <a:lvl2pPr lvl="1" rtl="0">
              <a:spcBef>
                <a:spcPts val="1600"/>
              </a:spcBef>
              <a:spcAft>
                <a:spcPts val="0"/>
              </a:spcAft>
              <a:buNone/>
              <a:defRPr>
                <a:solidFill>
                  <a:srgbClr val="F9FCFF"/>
                </a:solidFill>
                <a:latin typeface="Merriweather Light"/>
                <a:ea typeface="Merriweather Light"/>
                <a:cs typeface="Merriweather Light"/>
                <a:sym typeface="Merriweather Light"/>
              </a:defRPr>
            </a:lvl2pPr>
            <a:lvl3pPr lvl="2" rtl="0">
              <a:spcBef>
                <a:spcPts val="1600"/>
              </a:spcBef>
              <a:spcAft>
                <a:spcPts val="0"/>
              </a:spcAft>
              <a:buNone/>
              <a:defRPr>
                <a:solidFill>
                  <a:srgbClr val="F9FCFF"/>
                </a:solidFill>
                <a:latin typeface="Merriweather Light"/>
                <a:ea typeface="Merriweather Light"/>
                <a:cs typeface="Merriweather Light"/>
                <a:sym typeface="Merriweather Light"/>
              </a:defRPr>
            </a:lvl3pPr>
            <a:lvl4pPr lvl="3" rtl="0">
              <a:spcBef>
                <a:spcPts val="1600"/>
              </a:spcBef>
              <a:spcAft>
                <a:spcPts val="0"/>
              </a:spcAft>
              <a:buNone/>
              <a:defRPr>
                <a:solidFill>
                  <a:srgbClr val="F9FCFF"/>
                </a:solidFill>
                <a:latin typeface="Merriweather Light"/>
                <a:ea typeface="Merriweather Light"/>
                <a:cs typeface="Merriweather Light"/>
                <a:sym typeface="Merriweather Light"/>
              </a:defRPr>
            </a:lvl4pPr>
            <a:lvl5pPr lvl="4" rtl="0">
              <a:spcBef>
                <a:spcPts val="1600"/>
              </a:spcBef>
              <a:spcAft>
                <a:spcPts val="0"/>
              </a:spcAft>
              <a:buNone/>
              <a:defRPr>
                <a:solidFill>
                  <a:srgbClr val="F9FCFF"/>
                </a:solidFill>
                <a:latin typeface="Merriweather Light"/>
                <a:ea typeface="Merriweather Light"/>
                <a:cs typeface="Merriweather Light"/>
                <a:sym typeface="Merriweather Light"/>
              </a:defRPr>
            </a:lvl5pPr>
            <a:lvl6pPr lvl="5" rtl="0">
              <a:spcBef>
                <a:spcPts val="1600"/>
              </a:spcBef>
              <a:spcAft>
                <a:spcPts val="0"/>
              </a:spcAft>
              <a:buNone/>
              <a:defRPr>
                <a:solidFill>
                  <a:srgbClr val="F9FCFF"/>
                </a:solidFill>
                <a:latin typeface="Merriweather Light"/>
                <a:ea typeface="Merriweather Light"/>
                <a:cs typeface="Merriweather Light"/>
                <a:sym typeface="Merriweather Light"/>
              </a:defRPr>
            </a:lvl6pPr>
            <a:lvl7pPr lvl="6" rtl="0">
              <a:spcBef>
                <a:spcPts val="1600"/>
              </a:spcBef>
              <a:spcAft>
                <a:spcPts val="0"/>
              </a:spcAft>
              <a:buNone/>
              <a:defRPr>
                <a:solidFill>
                  <a:srgbClr val="F9FCFF"/>
                </a:solidFill>
                <a:latin typeface="Merriweather Light"/>
                <a:ea typeface="Merriweather Light"/>
                <a:cs typeface="Merriweather Light"/>
                <a:sym typeface="Merriweather Light"/>
              </a:defRPr>
            </a:lvl7pPr>
            <a:lvl8pPr lvl="7" rtl="0">
              <a:spcBef>
                <a:spcPts val="1600"/>
              </a:spcBef>
              <a:spcAft>
                <a:spcPts val="0"/>
              </a:spcAft>
              <a:buNone/>
              <a:defRPr>
                <a:solidFill>
                  <a:srgbClr val="F9FCFF"/>
                </a:solidFill>
                <a:latin typeface="Merriweather Light"/>
                <a:ea typeface="Merriweather Light"/>
                <a:cs typeface="Merriweather Light"/>
                <a:sym typeface="Merriweather Light"/>
              </a:defRPr>
            </a:lvl8pPr>
            <a:lvl9pPr lvl="8" rtl="0">
              <a:spcBef>
                <a:spcPts val="1600"/>
              </a:spcBef>
              <a:spcAft>
                <a:spcPts val="1600"/>
              </a:spcAft>
              <a:buNone/>
              <a:defRPr>
                <a:solidFill>
                  <a:srgbClr val="F9FCFF"/>
                </a:solidFill>
                <a:latin typeface="Merriweather Light"/>
                <a:ea typeface="Merriweather Light"/>
                <a:cs typeface="Merriweather Light"/>
                <a:sym typeface="Merriweather Light"/>
              </a:defRPr>
            </a:lvl9pPr>
          </a:lstStyle>
          <a:p>
            <a:endParaRPr/>
          </a:p>
        </p:txBody>
      </p:sp>
      <p:sp>
        <p:nvSpPr>
          <p:cNvPr id="467" name="Shape 467"/>
          <p:cNvSpPr txBox="1">
            <a:spLocks noGrp="1"/>
          </p:cNvSpPr>
          <p:nvPr>
            <p:ph type="body" idx="2"/>
          </p:nvPr>
        </p:nvSpPr>
        <p:spPr>
          <a:xfrm>
            <a:off x="371150" y="3376750"/>
            <a:ext cx="8255700" cy="534300"/>
          </a:xfrm>
          <a:prstGeom prst="rect">
            <a:avLst/>
          </a:prstGeom>
        </p:spPr>
        <p:txBody>
          <a:bodyPr spcFirstLastPara="1" wrap="square" lIns="91425" tIns="91425" rIns="91425" bIns="91425" anchor="t" anchorCtr="0"/>
          <a:lstStyle>
            <a:lvl1pPr marL="457200" lvl="0" indent="-292100" algn="ctr" rtl="0">
              <a:spcBef>
                <a:spcPts val="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1pPr>
            <a:lvl2pPr marL="914400" lvl="1"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2pPr>
            <a:lvl3pPr marL="1371600" lvl="2"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3pPr>
            <a:lvl4pPr marL="1828800" lvl="3"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4pPr>
            <a:lvl5pPr marL="2286000" lvl="4"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5pPr>
            <a:lvl6pPr marL="2743200" lvl="5"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6pPr>
            <a:lvl7pPr marL="3200400" lvl="6"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7pPr>
            <a:lvl8pPr marL="3657600" lvl="7" indent="-292100" algn="ctr" rtl="0">
              <a:spcBef>
                <a:spcPts val="1600"/>
              </a:spcBef>
              <a:spcAft>
                <a:spcPts val="0"/>
              </a:spcAft>
              <a:buClr>
                <a:srgbClr val="F9FCFF"/>
              </a:buClr>
              <a:buSzPts val="1000"/>
              <a:buFont typeface="Open Sans"/>
              <a:buChar char="○"/>
              <a:defRPr sz="1000">
                <a:solidFill>
                  <a:srgbClr val="F9FCFF"/>
                </a:solidFill>
                <a:latin typeface="Open Sans"/>
                <a:ea typeface="Open Sans"/>
                <a:cs typeface="Open Sans"/>
                <a:sym typeface="Open Sans"/>
              </a:defRPr>
            </a:lvl8pPr>
            <a:lvl9pPr marL="4114800" lvl="8" indent="-292100" algn="ctr" rtl="0">
              <a:spcBef>
                <a:spcPts val="1600"/>
              </a:spcBef>
              <a:spcAft>
                <a:spcPts val="1600"/>
              </a:spcAft>
              <a:buClr>
                <a:srgbClr val="F9FCFF"/>
              </a:buClr>
              <a:buSzPts val="1000"/>
              <a:buFont typeface="Open Sans"/>
              <a:buChar char="■"/>
              <a:defRPr sz="1000">
                <a:solidFill>
                  <a:srgbClr val="F9FCFF"/>
                </a:solidFill>
                <a:latin typeface="Open Sans"/>
                <a:ea typeface="Open Sans"/>
                <a:cs typeface="Open Sans"/>
                <a:sym typeface="Open Sans"/>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w/ logo">
  <p:cSld name="TITLE_1_1_1">
    <p:bg>
      <p:bgPr>
        <a:solidFill>
          <a:srgbClr val="F9FCFF">
            <a:alpha val="78850"/>
          </a:srgbClr>
        </a:solidFill>
        <a:effectLst/>
      </p:bgPr>
    </p:bg>
    <p:spTree>
      <p:nvGrpSpPr>
        <p:cNvPr id="1" name="Shape 40"/>
        <p:cNvGrpSpPr/>
        <p:nvPr/>
      </p:nvGrpSpPr>
      <p:grpSpPr>
        <a:xfrm>
          <a:off x="0" y="0"/>
          <a:ext cx="0" cy="0"/>
          <a:chOff x="0" y="0"/>
          <a:chExt cx="0" cy="0"/>
        </a:xfrm>
      </p:grpSpPr>
      <p:sp>
        <p:nvSpPr>
          <p:cNvPr id="41" name="Shape 41"/>
          <p:cNvSpPr txBox="1">
            <a:spLocks noGrp="1"/>
          </p:cNvSpPr>
          <p:nvPr>
            <p:ph type="subTitle" idx="1"/>
          </p:nvPr>
        </p:nvSpPr>
        <p:spPr>
          <a:xfrm>
            <a:off x="311700" y="29103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Clr>
                <a:srgbClr val="6F7070"/>
              </a:buClr>
              <a:buSzPts val="2000"/>
              <a:buFont typeface="Open Sans SemiBold"/>
              <a:buNone/>
              <a:defRPr sz="2000">
                <a:solidFill>
                  <a:srgbClr val="6F7070"/>
                </a:solidFill>
                <a:latin typeface="Open Sans SemiBold"/>
                <a:ea typeface="Open Sans SemiBold"/>
                <a:cs typeface="Open Sans SemiBold"/>
                <a:sym typeface="Open Sans SemiBold"/>
              </a:defRPr>
            </a:lvl1pPr>
            <a:lvl2pPr lvl="1" algn="ctr" rtl="0">
              <a:lnSpc>
                <a:spcPct val="100000"/>
              </a:lnSpc>
              <a:spcBef>
                <a:spcPts val="0"/>
              </a:spcBef>
              <a:spcAft>
                <a:spcPts val="0"/>
              </a:spcAft>
              <a:buClr>
                <a:srgbClr val="6F7070"/>
              </a:buClr>
              <a:buSzPts val="2800"/>
              <a:buNone/>
              <a:defRPr sz="2800">
                <a:solidFill>
                  <a:srgbClr val="6F7070"/>
                </a:solidFill>
              </a:defRPr>
            </a:lvl2pPr>
            <a:lvl3pPr lvl="2" algn="ctr" rtl="0">
              <a:lnSpc>
                <a:spcPct val="100000"/>
              </a:lnSpc>
              <a:spcBef>
                <a:spcPts val="0"/>
              </a:spcBef>
              <a:spcAft>
                <a:spcPts val="0"/>
              </a:spcAft>
              <a:buClr>
                <a:srgbClr val="6F7070"/>
              </a:buClr>
              <a:buSzPts val="2800"/>
              <a:buNone/>
              <a:defRPr sz="2800">
                <a:solidFill>
                  <a:srgbClr val="6F7070"/>
                </a:solidFill>
              </a:defRPr>
            </a:lvl3pPr>
            <a:lvl4pPr lvl="3" algn="ctr" rtl="0">
              <a:lnSpc>
                <a:spcPct val="100000"/>
              </a:lnSpc>
              <a:spcBef>
                <a:spcPts val="0"/>
              </a:spcBef>
              <a:spcAft>
                <a:spcPts val="0"/>
              </a:spcAft>
              <a:buClr>
                <a:srgbClr val="6F7070"/>
              </a:buClr>
              <a:buSzPts val="2800"/>
              <a:buNone/>
              <a:defRPr sz="2800">
                <a:solidFill>
                  <a:srgbClr val="6F7070"/>
                </a:solidFill>
              </a:defRPr>
            </a:lvl4pPr>
            <a:lvl5pPr lvl="4" algn="ctr" rtl="0">
              <a:lnSpc>
                <a:spcPct val="100000"/>
              </a:lnSpc>
              <a:spcBef>
                <a:spcPts val="0"/>
              </a:spcBef>
              <a:spcAft>
                <a:spcPts val="0"/>
              </a:spcAft>
              <a:buClr>
                <a:srgbClr val="6F7070"/>
              </a:buClr>
              <a:buSzPts val="2800"/>
              <a:buNone/>
              <a:defRPr sz="2800">
                <a:solidFill>
                  <a:srgbClr val="6F7070"/>
                </a:solidFill>
              </a:defRPr>
            </a:lvl5pPr>
            <a:lvl6pPr lvl="5" algn="ctr" rtl="0">
              <a:lnSpc>
                <a:spcPct val="100000"/>
              </a:lnSpc>
              <a:spcBef>
                <a:spcPts val="0"/>
              </a:spcBef>
              <a:spcAft>
                <a:spcPts val="0"/>
              </a:spcAft>
              <a:buClr>
                <a:srgbClr val="6F7070"/>
              </a:buClr>
              <a:buSzPts val="2800"/>
              <a:buNone/>
              <a:defRPr sz="2800">
                <a:solidFill>
                  <a:srgbClr val="6F7070"/>
                </a:solidFill>
              </a:defRPr>
            </a:lvl6pPr>
            <a:lvl7pPr lvl="6" algn="ctr" rtl="0">
              <a:lnSpc>
                <a:spcPct val="100000"/>
              </a:lnSpc>
              <a:spcBef>
                <a:spcPts val="0"/>
              </a:spcBef>
              <a:spcAft>
                <a:spcPts val="0"/>
              </a:spcAft>
              <a:buClr>
                <a:srgbClr val="6F7070"/>
              </a:buClr>
              <a:buSzPts val="2800"/>
              <a:buNone/>
              <a:defRPr sz="2800">
                <a:solidFill>
                  <a:srgbClr val="6F7070"/>
                </a:solidFill>
              </a:defRPr>
            </a:lvl7pPr>
            <a:lvl8pPr lvl="7" algn="ctr" rtl="0">
              <a:lnSpc>
                <a:spcPct val="100000"/>
              </a:lnSpc>
              <a:spcBef>
                <a:spcPts val="0"/>
              </a:spcBef>
              <a:spcAft>
                <a:spcPts val="0"/>
              </a:spcAft>
              <a:buClr>
                <a:srgbClr val="6F7070"/>
              </a:buClr>
              <a:buSzPts val="2800"/>
              <a:buNone/>
              <a:defRPr sz="2800">
                <a:solidFill>
                  <a:srgbClr val="6F7070"/>
                </a:solidFill>
              </a:defRPr>
            </a:lvl8pPr>
            <a:lvl9pPr lvl="8" algn="ctr" rtl="0">
              <a:lnSpc>
                <a:spcPct val="100000"/>
              </a:lnSpc>
              <a:spcBef>
                <a:spcPts val="0"/>
              </a:spcBef>
              <a:spcAft>
                <a:spcPts val="0"/>
              </a:spcAft>
              <a:buClr>
                <a:srgbClr val="6F7070"/>
              </a:buClr>
              <a:buSzPts val="2800"/>
              <a:buNone/>
              <a:defRPr sz="2800">
                <a:solidFill>
                  <a:srgbClr val="6F7070"/>
                </a:solidFill>
              </a:defRPr>
            </a:lvl9pPr>
          </a:lstStyle>
          <a:p>
            <a:endParaRPr/>
          </a:p>
        </p:txBody>
      </p:sp>
      <p:pic>
        <p:nvPicPr>
          <p:cNvPr id="42" name="Shape 42" descr="biznessapps-dark-blue.png"/>
          <p:cNvPicPr preferRelativeResize="0"/>
          <p:nvPr/>
        </p:nvPicPr>
        <p:blipFill rotWithShape="1">
          <a:blip r:embed="rId2">
            <a:alphaModFix/>
          </a:blip>
          <a:srcRect t="1578" b="1588"/>
          <a:stretch/>
        </p:blipFill>
        <p:spPr>
          <a:xfrm>
            <a:off x="2048375" y="1582375"/>
            <a:ext cx="5032276" cy="119692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divider w/ image and gradient overlay 1">
  <p:cSld name="TITLE_1_2_1_1_1_1_1_1_1">
    <p:bg>
      <p:bgPr>
        <a:blipFill>
          <a:blip r:embed="rId2">
            <a:alphaModFix/>
          </a:blip>
          <a:stretch>
            <a:fillRect/>
          </a:stretch>
        </a:blipFill>
        <a:effectLst/>
      </p:bgPr>
    </p:bg>
    <p:spTree>
      <p:nvGrpSpPr>
        <p:cNvPr id="1" name="Shape 43"/>
        <p:cNvGrpSpPr/>
        <p:nvPr/>
      </p:nvGrpSpPr>
      <p:grpSpPr>
        <a:xfrm>
          <a:off x="0" y="0"/>
          <a:ext cx="0" cy="0"/>
          <a:chOff x="0" y="0"/>
          <a:chExt cx="0" cy="0"/>
        </a:xfrm>
      </p:grpSpPr>
      <p:pic>
        <p:nvPicPr>
          <p:cNvPr id="44" name="Shape 44" descr="background-image-gradient-trans"/>
          <p:cNvPicPr preferRelativeResize="0"/>
          <p:nvPr/>
        </p:nvPicPr>
        <p:blipFill>
          <a:blip r:embed="rId3">
            <a:alphaModFix/>
          </a:blip>
          <a:stretch>
            <a:fillRect/>
          </a:stretch>
        </p:blipFill>
        <p:spPr>
          <a:xfrm>
            <a:off x="0" y="0"/>
            <a:ext cx="9144000" cy="5143500"/>
          </a:xfrm>
          <a:prstGeom prst="rect">
            <a:avLst/>
          </a:prstGeom>
          <a:noFill/>
          <a:ln>
            <a:noFill/>
          </a:ln>
        </p:spPr>
      </p:pic>
      <p:sp>
        <p:nvSpPr>
          <p:cNvPr id="46" name="Shape 46"/>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lstStyle>
            <a:lvl1pPr lvl="0" algn="ctr" rtl="0">
              <a:spcBef>
                <a:spcPts val="0"/>
              </a:spcBef>
              <a:spcAft>
                <a:spcPts val="0"/>
              </a:spcAft>
              <a:buClr>
                <a:srgbClr val="FFFFFF"/>
              </a:buClr>
              <a:buSzPts val="3600"/>
              <a:buFont typeface="Open Sans Light"/>
              <a:buNone/>
              <a:defRPr sz="3600">
                <a:solidFill>
                  <a:srgbClr val="FFFFFF"/>
                </a:solidFill>
                <a:latin typeface="Open Sans Light"/>
                <a:ea typeface="Open Sans Light"/>
                <a:cs typeface="Open Sans Light"/>
                <a:sym typeface="Open Sans Ligh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cxnSp>
        <p:nvCxnSpPr>
          <p:cNvPr id="48" name="Shape 48"/>
          <p:cNvCxnSpPr/>
          <p:nvPr/>
        </p:nvCxnSpPr>
        <p:spPr>
          <a:xfrm>
            <a:off x="0" y="2571747"/>
            <a:ext cx="1315800" cy="0"/>
          </a:xfrm>
          <a:prstGeom prst="straightConnector1">
            <a:avLst/>
          </a:prstGeom>
          <a:noFill/>
          <a:ln w="9525" cap="flat" cmpd="sng">
            <a:solidFill>
              <a:srgbClr val="F9FCFF"/>
            </a:solidFill>
            <a:prstDash val="solid"/>
            <a:round/>
            <a:headEnd type="none" w="sm" len="sm"/>
            <a:tailEnd type="none" w="sm" len="sm"/>
          </a:ln>
        </p:spPr>
      </p:cxnSp>
      <p:cxnSp>
        <p:nvCxnSpPr>
          <p:cNvPr id="49" name="Shape 49"/>
          <p:cNvCxnSpPr/>
          <p:nvPr/>
        </p:nvCxnSpPr>
        <p:spPr>
          <a:xfrm>
            <a:off x="7828188" y="2571747"/>
            <a:ext cx="1315800" cy="0"/>
          </a:xfrm>
          <a:prstGeom prst="straightConnector1">
            <a:avLst/>
          </a:prstGeom>
          <a:noFill/>
          <a:ln w="9525" cap="flat" cmpd="sng">
            <a:solidFill>
              <a:srgbClr val="F9FCFF"/>
            </a:solidFill>
            <a:prstDash val="solid"/>
            <a:round/>
            <a:headEnd type="none" w="sm" len="sm"/>
            <a:tailEnd type="none" w="sm" len="sm"/>
          </a:ln>
        </p:spPr>
      </p:cxn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63" Type="http://schemas.openxmlformats.org/officeDocument/2006/relationships/slideLayout" Target="../slideLayouts/slideLayout63.xml"/><Relationship Id="rId64" Type="http://schemas.openxmlformats.org/officeDocument/2006/relationships/slideLayout" Target="../slideLayouts/slideLayout64.xml"/><Relationship Id="rId65" Type="http://schemas.openxmlformats.org/officeDocument/2006/relationships/slideLayout" Target="../slideLayouts/slideLayout65.xml"/><Relationship Id="rId66" Type="http://schemas.openxmlformats.org/officeDocument/2006/relationships/slideLayout" Target="../slideLayouts/slideLayout66.xml"/><Relationship Id="rId67" Type="http://schemas.openxmlformats.org/officeDocument/2006/relationships/slideLayout" Target="../slideLayouts/slideLayout67.xml"/><Relationship Id="rId68" Type="http://schemas.openxmlformats.org/officeDocument/2006/relationships/slideLayout" Target="../slideLayouts/slideLayout68.xml"/><Relationship Id="rId69" Type="http://schemas.openxmlformats.org/officeDocument/2006/relationships/slideLayout" Target="../slideLayouts/slideLayout69.xml"/><Relationship Id="rId50" Type="http://schemas.openxmlformats.org/officeDocument/2006/relationships/slideLayout" Target="../slideLayouts/slideLayout50.xml"/><Relationship Id="rId51" Type="http://schemas.openxmlformats.org/officeDocument/2006/relationships/slideLayout" Target="../slideLayouts/slideLayout51.xml"/><Relationship Id="rId52" Type="http://schemas.openxmlformats.org/officeDocument/2006/relationships/slideLayout" Target="../slideLayouts/slideLayout52.xml"/><Relationship Id="rId53" Type="http://schemas.openxmlformats.org/officeDocument/2006/relationships/slideLayout" Target="../slideLayouts/slideLayout53.xml"/><Relationship Id="rId54" Type="http://schemas.openxmlformats.org/officeDocument/2006/relationships/slideLayout" Target="../slideLayouts/slideLayout54.xml"/><Relationship Id="rId55" Type="http://schemas.openxmlformats.org/officeDocument/2006/relationships/slideLayout" Target="../slideLayouts/slideLayout55.xml"/><Relationship Id="rId56" Type="http://schemas.openxmlformats.org/officeDocument/2006/relationships/slideLayout" Target="../slideLayouts/slideLayout56.xml"/><Relationship Id="rId57" Type="http://schemas.openxmlformats.org/officeDocument/2006/relationships/slideLayout" Target="../slideLayouts/slideLayout57.xml"/><Relationship Id="rId58" Type="http://schemas.openxmlformats.org/officeDocument/2006/relationships/slideLayout" Target="../slideLayouts/slideLayout58.xml"/><Relationship Id="rId59" Type="http://schemas.openxmlformats.org/officeDocument/2006/relationships/slideLayout" Target="../slideLayouts/slideLayout59.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43" Type="http://schemas.openxmlformats.org/officeDocument/2006/relationships/slideLayout" Target="../slideLayouts/slideLayout43.xml"/><Relationship Id="rId44" Type="http://schemas.openxmlformats.org/officeDocument/2006/relationships/slideLayout" Target="../slideLayouts/slideLayout44.xml"/><Relationship Id="rId45" Type="http://schemas.openxmlformats.org/officeDocument/2006/relationships/slideLayout" Target="../slideLayouts/slideLayout45.xml"/><Relationship Id="rId46" Type="http://schemas.openxmlformats.org/officeDocument/2006/relationships/slideLayout" Target="../slideLayouts/slideLayout46.xml"/><Relationship Id="rId47" Type="http://schemas.openxmlformats.org/officeDocument/2006/relationships/slideLayout" Target="../slideLayouts/slideLayout47.xml"/><Relationship Id="rId48" Type="http://schemas.openxmlformats.org/officeDocument/2006/relationships/slideLayout" Target="../slideLayouts/slideLayout48.xml"/><Relationship Id="rId49" Type="http://schemas.openxmlformats.org/officeDocument/2006/relationships/slideLayout" Target="../slideLayouts/slideLayout4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70" Type="http://schemas.openxmlformats.org/officeDocument/2006/relationships/slideLayout" Target="../slideLayouts/slideLayout70.xml"/><Relationship Id="rId71" Type="http://schemas.openxmlformats.org/officeDocument/2006/relationships/slideLayout" Target="../slideLayouts/slideLayout71.xml"/><Relationship Id="rId72" Type="http://schemas.openxmlformats.org/officeDocument/2006/relationships/slideLayout" Target="../slideLayouts/slideLayout72.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73" Type="http://schemas.openxmlformats.org/officeDocument/2006/relationships/slideLayout" Target="../slideLayouts/slideLayout73.xml"/><Relationship Id="rId74" Type="http://schemas.openxmlformats.org/officeDocument/2006/relationships/slideLayout" Target="../slideLayouts/slideLayout74.xml"/><Relationship Id="rId75" Type="http://schemas.openxmlformats.org/officeDocument/2006/relationships/slideLayout" Target="../slideLayouts/slideLayout75.xml"/><Relationship Id="rId76" Type="http://schemas.openxmlformats.org/officeDocument/2006/relationships/theme" Target="../theme/theme1.xml"/><Relationship Id="rId60" Type="http://schemas.openxmlformats.org/officeDocument/2006/relationships/slideLayout" Target="../slideLayouts/slideLayout60.xml"/><Relationship Id="rId61" Type="http://schemas.openxmlformats.org/officeDocument/2006/relationships/slideLayout" Target="../slideLayouts/slideLayout61.xml"/><Relationship Id="rId62" Type="http://schemas.openxmlformats.org/officeDocument/2006/relationships/slideLayout" Target="../slideLayouts/slideLayout62.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spcBef>
                <a:spcPts val="0"/>
              </a:spcBef>
              <a:buNone/>
              <a:defRPr sz="1000">
                <a:solidFill>
                  <a:schemeClr val="dk2"/>
                </a:solidFill>
              </a:defRPr>
            </a:lvl1pPr>
            <a:lvl2pPr lvl="1" algn="r">
              <a:spcBef>
                <a:spcPts val="0"/>
              </a:spcBef>
              <a:buNone/>
              <a:defRPr sz="1000">
                <a:solidFill>
                  <a:schemeClr val="dk2"/>
                </a:solidFill>
              </a:defRPr>
            </a:lvl2pPr>
            <a:lvl3pPr lvl="2" algn="r">
              <a:spcBef>
                <a:spcPts val="0"/>
              </a:spcBef>
              <a:buNone/>
              <a:defRPr sz="1000">
                <a:solidFill>
                  <a:schemeClr val="dk2"/>
                </a:solidFill>
              </a:defRPr>
            </a:lvl3pPr>
            <a:lvl4pPr lvl="3" algn="r">
              <a:spcBef>
                <a:spcPts val="0"/>
              </a:spcBef>
              <a:buNone/>
              <a:defRPr sz="1000">
                <a:solidFill>
                  <a:schemeClr val="dk2"/>
                </a:solidFill>
              </a:defRPr>
            </a:lvl4pPr>
            <a:lvl5pPr lvl="4" algn="r">
              <a:spcBef>
                <a:spcPts val="0"/>
              </a:spcBef>
              <a:buNone/>
              <a:defRPr sz="1000">
                <a:solidFill>
                  <a:schemeClr val="dk2"/>
                </a:solidFill>
              </a:defRPr>
            </a:lvl5pPr>
            <a:lvl6pPr lvl="5" algn="r">
              <a:spcBef>
                <a:spcPts val="0"/>
              </a:spcBef>
              <a:buNone/>
              <a:defRPr sz="1000">
                <a:solidFill>
                  <a:schemeClr val="dk2"/>
                </a:solidFill>
              </a:defRPr>
            </a:lvl6pPr>
            <a:lvl7pPr lvl="6" algn="r">
              <a:spcBef>
                <a:spcPts val="0"/>
              </a:spcBef>
              <a:buNone/>
              <a:defRPr sz="1000">
                <a:solidFill>
                  <a:schemeClr val="dk2"/>
                </a:solidFill>
              </a:defRPr>
            </a:lvl7pPr>
            <a:lvl8pPr lvl="7" algn="r">
              <a:spcBef>
                <a:spcPts val="0"/>
              </a:spcBef>
              <a:buNone/>
              <a:defRPr sz="1000">
                <a:solidFill>
                  <a:schemeClr val="dk2"/>
                </a:solidFill>
              </a:defRPr>
            </a:lvl8pPr>
            <a:lvl9pPr lvl="8" algn="r">
              <a:spcBef>
                <a:spcPts val="0"/>
              </a:spcBef>
              <a:buNone/>
              <a:defRPr sz="1000">
                <a:solidFill>
                  <a:schemeClr val="dk2"/>
                </a:solidFil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 id="2147483700" r:id="rId53"/>
    <p:sldLayoutId id="2147483701" r:id="rId54"/>
    <p:sldLayoutId id="2147483702" r:id="rId55"/>
    <p:sldLayoutId id="2147483703" r:id="rId56"/>
    <p:sldLayoutId id="2147483704" r:id="rId57"/>
    <p:sldLayoutId id="2147483705" r:id="rId58"/>
    <p:sldLayoutId id="2147483706" r:id="rId59"/>
    <p:sldLayoutId id="2147483707" r:id="rId60"/>
    <p:sldLayoutId id="2147483708" r:id="rId61"/>
    <p:sldLayoutId id="2147483709" r:id="rId62"/>
    <p:sldLayoutId id="2147483710" r:id="rId63"/>
    <p:sldLayoutId id="2147483711" r:id="rId64"/>
    <p:sldLayoutId id="2147483712" r:id="rId65"/>
    <p:sldLayoutId id="2147483713" r:id="rId66"/>
    <p:sldLayoutId id="2147483714" r:id="rId67"/>
    <p:sldLayoutId id="2147483715" r:id="rId68"/>
    <p:sldLayoutId id="2147483716" r:id="rId69"/>
    <p:sldLayoutId id="2147483717" r:id="rId70"/>
    <p:sldLayoutId id="2147483718" r:id="rId71"/>
    <p:sldLayoutId id="2147483719" r:id="rId72"/>
    <p:sldLayoutId id="2147483720" r:id="rId73"/>
    <p:sldLayoutId id="2147483721" r:id="rId74"/>
    <p:sldLayoutId id="2147483722" r:id="rId7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6.xml"/><Relationship Id="rId3" Type="http://schemas.openxmlformats.org/officeDocument/2006/relationships/comments" Target="../comments/commen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xml"/><Relationship Id="rId3"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notesSlide" Target="../notesSlides/notesSlide21.xml"/><Relationship Id="rId3"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3.xml"/><Relationship Id="rId3"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24.xml"/><Relationship Id="rId3"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5.xml"/><Relationship Id="rId3"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6.xml"/><Relationship Id="rId3"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notesSlide" Target="../notesSlides/notesSlide27.xml"/><Relationship Id="rId3"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a:blip r:embed="rId3">
            <a:alphaModFix/>
          </a:blip>
          <a:stretch>
            <a:fillRect/>
          </a:stretch>
        </a:blipFill>
        <a:effectLst/>
      </p:bgPr>
    </p:bg>
    <p:spTree>
      <p:nvGrpSpPr>
        <p:cNvPr id="1" name="Shape 471"/>
        <p:cNvGrpSpPr/>
        <p:nvPr/>
      </p:nvGrpSpPr>
      <p:grpSpPr>
        <a:xfrm>
          <a:off x="0" y="0"/>
          <a:ext cx="0" cy="0"/>
          <a:chOff x="0" y="0"/>
          <a:chExt cx="0" cy="0"/>
        </a:xfrm>
      </p:grpSpPr>
      <p:sp>
        <p:nvSpPr>
          <p:cNvPr id="472" name="Shape 47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Sales Stats</a:t>
            </a:r>
            <a:endParaRPr>
              <a:solidFill>
                <a:srgbClr val="F9FCFF"/>
              </a:solidFill>
            </a:endParaRPr>
          </a:p>
        </p:txBody>
      </p:sp>
      <p:sp>
        <p:nvSpPr>
          <p:cNvPr id="473" name="Shape 47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solidFill>
                  <a:schemeClr val="lt1"/>
                </a:solidFill>
              </a:rPr>
              <a:t>You Need to Know</a:t>
            </a:r>
            <a:endParaRPr>
              <a:solidFill>
                <a:schemeClr val="lt1"/>
              </a:solidFill>
            </a:endParaRPr>
          </a:p>
          <a:p>
            <a:pPr marL="0" lvl="0" indent="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36"/>
        <p:cNvGrpSpPr/>
        <p:nvPr/>
      </p:nvGrpSpPr>
      <p:grpSpPr>
        <a:xfrm>
          <a:off x="0" y="0"/>
          <a:ext cx="0" cy="0"/>
          <a:chOff x="0" y="0"/>
          <a:chExt cx="0" cy="0"/>
        </a:xfrm>
      </p:grpSpPr>
      <p:sp>
        <p:nvSpPr>
          <p:cNvPr id="537" name="Shape 537"/>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78%</a:t>
            </a:r>
            <a:endParaRPr/>
          </a:p>
        </p:txBody>
      </p:sp>
      <p:sp>
        <p:nvSpPr>
          <p:cNvPr id="538" name="Shape 538"/>
          <p:cNvSpPr txBox="1">
            <a:spLocks noGrp="1"/>
          </p:cNvSpPr>
          <p:nvPr>
            <p:ph type="title" idx="2"/>
          </p:nvPr>
        </p:nvSpPr>
        <p:spPr>
          <a:xfrm>
            <a:off x="-50" y="3069625"/>
            <a:ext cx="91440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of decision-makers have taken an appointment or attended an event that came from an email or cold call. </a:t>
            </a:r>
            <a:endParaRPr/>
          </a:p>
        </p:txBody>
      </p:sp>
      <p:sp>
        <p:nvSpPr>
          <p:cNvPr id="539" name="Shape 539"/>
          <p:cNvSpPr txBox="1">
            <a:spLocks noGrp="1"/>
          </p:cNvSpPr>
          <p:nvPr>
            <p:ph type="title" idx="2"/>
          </p:nvPr>
        </p:nvSpPr>
        <p:spPr>
          <a:xfrm>
            <a:off x="311650" y="3788225"/>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6F7070"/>
                </a:solidFill>
              </a:rPr>
              <a:t>Takeaway: Emails and cold calls work.</a:t>
            </a:r>
            <a:endParaRPr sz="1800">
              <a:solidFill>
                <a:srgbClr val="6F7070"/>
              </a:solidFill>
            </a:endParaRPr>
          </a:p>
        </p:txBody>
      </p:sp>
      <p:sp>
        <p:nvSpPr>
          <p:cNvPr id="540" name="Shape 540"/>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chemeClr val="dk2"/>
                </a:solidFill>
                <a:latin typeface="Open Sans"/>
                <a:ea typeface="Open Sans"/>
                <a:cs typeface="Open Sans"/>
                <a:sym typeface="Open Sans"/>
              </a:rPr>
              <a:t>[Source: DiscoverOrg]</a:t>
            </a:r>
            <a:endParaRPr sz="1800">
              <a:solidFill>
                <a:schemeClr val="dk2"/>
              </a:solidFill>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44"/>
        <p:cNvGrpSpPr/>
        <p:nvPr/>
      </p:nvGrpSpPr>
      <p:grpSpPr>
        <a:xfrm>
          <a:off x="0" y="0"/>
          <a:ext cx="0" cy="0"/>
          <a:chOff x="0" y="0"/>
          <a:chExt cx="0" cy="0"/>
        </a:xfrm>
      </p:grpSpPr>
      <p:sp>
        <p:nvSpPr>
          <p:cNvPr id="545" name="Shape 545"/>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14 secs.</a:t>
            </a:r>
            <a:endParaRPr/>
          </a:p>
        </p:txBody>
      </p:sp>
      <p:sp>
        <p:nvSpPr>
          <p:cNvPr id="546" name="Shape 546"/>
          <p:cNvSpPr txBox="1">
            <a:spLocks noGrp="1"/>
          </p:cNvSpPr>
          <p:nvPr>
            <p:ph type="title" idx="2"/>
          </p:nvPr>
        </p:nvSpPr>
        <p:spPr>
          <a:xfrm>
            <a:off x="100" y="3069625"/>
            <a:ext cx="91440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The optimal length of a voice mail is</a:t>
            </a:r>
            <a:br>
              <a:rPr lang="en"/>
            </a:br>
            <a:r>
              <a:rPr lang="en"/>
              <a:t>between eight and 14 seconds. </a:t>
            </a:r>
            <a:endParaRPr/>
          </a:p>
        </p:txBody>
      </p:sp>
      <p:sp>
        <p:nvSpPr>
          <p:cNvPr id="547" name="Shape 547"/>
          <p:cNvSpPr txBox="1">
            <a:spLocks noGrp="1"/>
          </p:cNvSpPr>
          <p:nvPr>
            <p:ph type="title" idx="2"/>
          </p:nvPr>
        </p:nvSpPr>
        <p:spPr>
          <a:xfrm>
            <a:off x="311650" y="3895850"/>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3A525F"/>
                </a:solidFill>
              </a:rPr>
              <a:t>Takeaway: Make your words count.</a:t>
            </a:r>
            <a:endParaRPr sz="1800">
              <a:solidFill>
                <a:srgbClr val="3A525F"/>
              </a:solidFill>
            </a:endParaRPr>
          </a:p>
        </p:txBody>
      </p:sp>
      <p:sp>
        <p:nvSpPr>
          <p:cNvPr id="548" name="Shape 548"/>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rgbClr val="F9FCFF"/>
                </a:solidFill>
                <a:latin typeface="Open Sans"/>
                <a:ea typeface="Open Sans"/>
                <a:cs typeface="Open Sans"/>
                <a:sym typeface="Open Sans"/>
              </a:rPr>
              <a:t>[Source: The Sales Hunter]</a:t>
            </a:r>
            <a:endParaRPr sz="1800">
              <a:solidFill>
                <a:srgbClr val="F9FCFF"/>
              </a:solidFill>
              <a:latin typeface="Open Sans"/>
              <a:ea typeface="Open Sans"/>
              <a:cs typeface="Open Sans"/>
              <a:sym typeface="Ope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52"/>
        <p:cNvGrpSpPr/>
        <p:nvPr/>
      </p:nvGrpSpPr>
      <p:grpSpPr>
        <a:xfrm>
          <a:off x="0" y="0"/>
          <a:ext cx="0" cy="0"/>
          <a:chOff x="0" y="0"/>
          <a:chExt cx="0" cy="0"/>
        </a:xfrm>
      </p:grpSpPr>
      <p:sp>
        <p:nvSpPr>
          <p:cNvPr id="553" name="Shape 553"/>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91%</a:t>
            </a:r>
            <a:endParaRPr/>
          </a:p>
        </p:txBody>
      </p:sp>
      <p:sp>
        <p:nvSpPr>
          <p:cNvPr id="554" name="Shape 554"/>
          <p:cNvSpPr txBox="1">
            <a:spLocks noGrp="1"/>
          </p:cNvSpPr>
          <p:nvPr>
            <p:ph type="title" idx="2"/>
          </p:nvPr>
        </p:nvSpPr>
        <p:spPr>
          <a:xfrm>
            <a:off x="-50" y="3069625"/>
            <a:ext cx="91440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Clr>
                <a:srgbClr val="000000"/>
              </a:buClr>
              <a:buSzPts val="1100"/>
              <a:buFont typeface="Arial"/>
              <a:buNone/>
            </a:pPr>
            <a:r>
              <a:rPr lang="en"/>
              <a:t>all customers say they’ll give referrals, but only...</a:t>
            </a:r>
            <a:endParaRPr/>
          </a:p>
        </p:txBody>
      </p:sp>
      <p:sp>
        <p:nvSpPr>
          <p:cNvPr id="555" name="Shape 555"/>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chemeClr val="dk2"/>
                </a:solidFill>
                <a:latin typeface="Open Sans"/>
                <a:ea typeface="Open Sans"/>
                <a:cs typeface="Open Sans"/>
                <a:sym typeface="Open Sans"/>
              </a:rPr>
              <a:t>[Source: Dale Carnegie]</a:t>
            </a:r>
            <a:endParaRPr sz="1800">
              <a:solidFill>
                <a:schemeClr val="dk2"/>
              </a:solidFill>
              <a:latin typeface="Open Sans"/>
              <a:ea typeface="Open Sans"/>
              <a:cs typeface="Open Sans"/>
              <a:sym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59"/>
        <p:cNvGrpSpPr/>
        <p:nvPr/>
      </p:nvGrpSpPr>
      <p:grpSpPr>
        <a:xfrm>
          <a:off x="0" y="0"/>
          <a:ext cx="0" cy="0"/>
          <a:chOff x="0" y="0"/>
          <a:chExt cx="0" cy="0"/>
        </a:xfrm>
      </p:grpSpPr>
      <p:sp>
        <p:nvSpPr>
          <p:cNvPr id="560" name="Shape 560"/>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11%</a:t>
            </a:r>
            <a:endParaRPr/>
          </a:p>
        </p:txBody>
      </p:sp>
      <p:sp>
        <p:nvSpPr>
          <p:cNvPr id="561" name="Shape 561"/>
          <p:cNvSpPr txBox="1">
            <a:spLocks noGrp="1"/>
          </p:cNvSpPr>
          <p:nvPr>
            <p:ph type="title" idx="2"/>
          </p:nvPr>
        </p:nvSpPr>
        <p:spPr>
          <a:xfrm>
            <a:off x="100" y="3069625"/>
            <a:ext cx="91440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of salespeople ask for them.</a:t>
            </a:r>
            <a:endParaRPr/>
          </a:p>
        </p:txBody>
      </p:sp>
      <p:sp>
        <p:nvSpPr>
          <p:cNvPr id="562" name="Shape 562"/>
          <p:cNvSpPr txBox="1">
            <a:spLocks noGrp="1"/>
          </p:cNvSpPr>
          <p:nvPr>
            <p:ph type="title" idx="2"/>
          </p:nvPr>
        </p:nvSpPr>
        <p:spPr>
          <a:xfrm>
            <a:off x="311650" y="3628400"/>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3A525F"/>
                </a:solidFill>
              </a:rPr>
              <a:t>Takeaway: Always ask for referrals.</a:t>
            </a:r>
            <a:endParaRPr sz="1800">
              <a:solidFill>
                <a:srgbClr val="3A525F"/>
              </a:solidFill>
            </a:endParaRPr>
          </a:p>
        </p:txBody>
      </p:sp>
      <p:sp>
        <p:nvSpPr>
          <p:cNvPr id="563" name="Shape 563"/>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rgbClr val="F9FCFF"/>
                </a:solidFill>
                <a:latin typeface="Open Sans"/>
                <a:ea typeface="Open Sans"/>
                <a:cs typeface="Open Sans"/>
                <a:sym typeface="Open Sans"/>
              </a:rPr>
              <a:t>[Source: Dale Carnegie]</a:t>
            </a:r>
            <a:endParaRPr sz="1800">
              <a:solidFill>
                <a:srgbClr val="F9FCFF"/>
              </a:solidFill>
              <a:latin typeface="Open Sans"/>
              <a:ea typeface="Open Sans"/>
              <a:cs typeface="Open Sans"/>
              <a:sym typeface="Open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67"/>
        <p:cNvGrpSpPr/>
        <p:nvPr/>
      </p:nvGrpSpPr>
      <p:grpSpPr>
        <a:xfrm>
          <a:off x="0" y="0"/>
          <a:ext cx="0" cy="0"/>
          <a:chOff x="0" y="0"/>
          <a:chExt cx="0" cy="0"/>
        </a:xfrm>
      </p:grpSpPr>
      <p:sp>
        <p:nvSpPr>
          <p:cNvPr id="568" name="Shape 568"/>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8/10</a:t>
            </a:r>
            <a:endParaRPr/>
          </a:p>
        </p:txBody>
      </p:sp>
      <p:sp>
        <p:nvSpPr>
          <p:cNvPr id="569" name="Shape 569"/>
          <p:cNvSpPr txBox="1">
            <a:spLocks noGrp="1"/>
          </p:cNvSpPr>
          <p:nvPr>
            <p:ph type="title" idx="2"/>
          </p:nvPr>
        </p:nvSpPr>
        <p:spPr>
          <a:xfrm>
            <a:off x="-50" y="3069625"/>
            <a:ext cx="9144000" cy="701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More than eight out of 10 customers are comfortable making a referral after a positive experience. </a:t>
            </a:r>
            <a:endParaRPr/>
          </a:p>
        </p:txBody>
      </p:sp>
      <p:sp>
        <p:nvSpPr>
          <p:cNvPr id="570" name="Shape 570"/>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chemeClr val="dk2"/>
                </a:solidFill>
                <a:latin typeface="Open Sans"/>
                <a:ea typeface="Open Sans"/>
                <a:cs typeface="Open Sans"/>
                <a:sym typeface="Open Sans"/>
              </a:rPr>
              <a:t>[Source: Texas Tech University]</a:t>
            </a:r>
            <a:endParaRPr sz="1800">
              <a:solidFill>
                <a:schemeClr val="dk2"/>
              </a:solidFill>
              <a:latin typeface="Open Sans"/>
              <a:ea typeface="Open Sans"/>
              <a:cs typeface="Open Sans"/>
              <a:sym typeface="Open Sans"/>
            </a:endParaRPr>
          </a:p>
        </p:txBody>
      </p:sp>
      <p:sp>
        <p:nvSpPr>
          <p:cNvPr id="571" name="Shape 571"/>
          <p:cNvSpPr txBox="1">
            <a:spLocks noGrp="1"/>
          </p:cNvSpPr>
          <p:nvPr>
            <p:ph type="title" idx="2"/>
          </p:nvPr>
        </p:nvSpPr>
        <p:spPr>
          <a:xfrm>
            <a:off x="311650" y="3979100"/>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6F7070"/>
                </a:solidFill>
              </a:rPr>
              <a:t>Takeaway: Deliver a great service and ask for referrals to land more sales.</a:t>
            </a:r>
            <a:endParaRPr sz="1800">
              <a:solidFill>
                <a:srgbClr val="6F707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75"/>
        <p:cNvGrpSpPr/>
        <p:nvPr/>
      </p:nvGrpSpPr>
      <p:grpSpPr>
        <a:xfrm>
          <a:off x="0" y="0"/>
          <a:ext cx="0" cy="0"/>
          <a:chOff x="0" y="0"/>
          <a:chExt cx="0" cy="0"/>
        </a:xfrm>
      </p:grpSpPr>
      <p:sp>
        <p:nvSpPr>
          <p:cNvPr id="576" name="Shape 576"/>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70%</a:t>
            </a:r>
            <a:endParaRPr/>
          </a:p>
        </p:txBody>
      </p:sp>
      <p:sp>
        <p:nvSpPr>
          <p:cNvPr id="577" name="Shape 577"/>
          <p:cNvSpPr txBox="1">
            <a:spLocks noGrp="1"/>
          </p:cNvSpPr>
          <p:nvPr>
            <p:ph type="title" idx="2"/>
          </p:nvPr>
        </p:nvSpPr>
        <p:spPr>
          <a:xfrm>
            <a:off x="100" y="3069625"/>
            <a:ext cx="91440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If you join LinkedIn groups, you are 70 percent more likely to get an appointment or an unexpected sale. </a:t>
            </a:r>
            <a:endParaRPr/>
          </a:p>
        </p:txBody>
      </p:sp>
      <p:sp>
        <p:nvSpPr>
          <p:cNvPr id="578" name="Shape 578"/>
          <p:cNvSpPr txBox="1">
            <a:spLocks noGrp="1"/>
          </p:cNvSpPr>
          <p:nvPr>
            <p:ph type="title" idx="2"/>
          </p:nvPr>
        </p:nvSpPr>
        <p:spPr>
          <a:xfrm>
            <a:off x="311700" y="3895850"/>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3A525F"/>
                </a:solidFill>
              </a:rPr>
              <a:t>Takeaway: LinkedIn groups can be a great source of new business.</a:t>
            </a:r>
            <a:endParaRPr sz="1800">
              <a:solidFill>
                <a:srgbClr val="3A525F"/>
              </a:solidFill>
            </a:endParaRPr>
          </a:p>
        </p:txBody>
      </p:sp>
      <p:sp>
        <p:nvSpPr>
          <p:cNvPr id="579" name="Shape 579"/>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rgbClr val="F9FCFF"/>
                </a:solidFill>
                <a:latin typeface="Open Sans"/>
                <a:ea typeface="Open Sans"/>
                <a:cs typeface="Open Sans"/>
                <a:sym typeface="Open Sans"/>
              </a:rPr>
              <a:t>[Source: Vorsight]</a:t>
            </a:r>
            <a:endParaRPr sz="1800">
              <a:solidFill>
                <a:srgbClr val="F9FCFF"/>
              </a:solidFill>
              <a:latin typeface="Open Sans"/>
              <a:ea typeface="Open Sans"/>
              <a:cs typeface="Open Sans"/>
              <a:sym typeface="Open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83"/>
        <p:cNvGrpSpPr/>
        <p:nvPr/>
      </p:nvGrpSpPr>
      <p:grpSpPr>
        <a:xfrm>
          <a:off x="0" y="0"/>
          <a:ext cx="0" cy="0"/>
          <a:chOff x="0" y="0"/>
          <a:chExt cx="0" cy="0"/>
        </a:xfrm>
      </p:grpSpPr>
      <p:sp>
        <p:nvSpPr>
          <p:cNvPr id="584" name="Shape 584"/>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63%</a:t>
            </a:r>
            <a:endParaRPr/>
          </a:p>
        </p:txBody>
      </p:sp>
      <p:sp>
        <p:nvSpPr>
          <p:cNvPr id="585" name="Shape 585"/>
          <p:cNvSpPr txBox="1">
            <a:spLocks noGrp="1"/>
          </p:cNvSpPr>
          <p:nvPr>
            <p:ph type="title" idx="2"/>
          </p:nvPr>
        </p:nvSpPr>
        <p:spPr>
          <a:xfrm>
            <a:off x="-50" y="3069625"/>
            <a:ext cx="9144000" cy="701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After a presentation, 63 percent of people remember stories while only 5 percent remember statistics.</a:t>
            </a:r>
            <a:endParaRPr/>
          </a:p>
        </p:txBody>
      </p:sp>
      <p:sp>
        <p:nvSpPr>
          <p:cNvPr id="586" name="Shape 586"/>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chemeClr val="dk2"/>
                </a:solidFill>
                <a:latin typeface="Open Sans"/>
                <a:ea typeface="Open Sans"/>
                <a:cs typeface="Open Sans"/>
                <a:sym typeface="Open Sans"/>
              </a:rPr>
              <a:t>[Source: Chip and Dan Heath]</a:t>
            </a:r>
            <a:endParaRPr sz="1800">
              <a:solidFill>
                <a:schemeClr val="dk2"/>
              </a:solidFill>
              <a:latin typeface="Open Sans"/>
              <a:ea typeface="Open Sans"/>
              <a:cs typeface="Open Sans"/>
              <a:sym typeface="Open Sans"/>
            </a:endParaRPr>
          </a:p>
        </p:txBody>
      </p:sp>
      <p:sp>
        <p:nvSpPr>
          <p:cNvPr id="587" name="Shape 587"/>
          <p:cNvSpPr txBox="1">
            <a:spLocks noGrp="1"/>
          </p:cNvSpPr>
          <p:nvPr>
            <p:ph type="title" idx="2"/>
          </p:nvPr>
        </p:nvSpPr>
        <p:spPr>
          <a:xfrm>
            <a:off x="311650" y="3979100"/>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6F7070"/>
                </a:solidFill>
              </a:rPr>
              <a:t>Takeaway: Deliver a great service and ask for referrals to land more sales.</a:t>
            </a:r>
            <a:endParaRPr sz="1800">
              <a:solidFill>
                <a:srgbClr val="6F707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91"/>
        <p:cNvGrpSpPr/>
        <p:nvPr/>
      </p:nvGrpSpPr>
      <p:grpSpPr>
        <a:xfrm>
          <a:off x="0" y="0"/>
          <a:ext cx="0" cy="0"/>
          <a:chOff x="0" y="0"/>
          <a:chExt cx="0" cy="0"/>
        </a:xfrm>
      </p:grpSpPr>
      <p:sp>
        <p:nvSpPr>
          <p:cNvPr id="592" name="Shape 592"/>
          <p:cNvSpPr txBox="1">
            <a:spLocks noGrp="1"/>
          </p:cNvSpPr>
          <p:nvPr>
            <p:ph type="title"/>
          </p:nvPr>
        </p:nvSpPr>
        <p:spPr>
          <a:xfrm>
            <a:off x="311700" y="7165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4pm-5pm</a:t>
            </a:r>
            <a:endParaRPr/>
          </a:p>
        </p:txBody>
      </p:sp>
      <p:sp>
        <p:nvSpPr>
          <p:cNvPr id="593" name="Shape 593"/>
          <p:cNvSpPr txBox="1">
            <a:spLocks noGrp="1"/>
          </p:cNvSpPr>
          <p:nvPr>
            <p:ph type="title" idx="2"/>
          </p:nvPr>
        </p:nvSpPr>
        <p:spPr>
          <a:xfrm>
            <a:off x="100" y="2926500"/>
            <a:ext cx="9144000" cy="1049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Cold calling works best between 4 and 5 p.m. </a:t>
            </a:r>
            <a:br>
              <a:rPr lang="en"/>
            </a:br>
            <a:r>
              <a:rPr lang="en"/>
              <a:t>Next best time is 8 to 10 a.m. </a:t>
            </a:r>
            <a:br>
              <a:rPr lang="en"/>
            </a:br>
            <a:r>
              <a:rPr lang="en"/>
              <a:t>Worst time is between 11am and 2pm. </a:t>
            </a:r>
            <a:endParaRPr/>
          </a:p>
        </p:txBody>
      </p:sp>
      <p:sp>
        <p:nvSpPr>
          <p:cNvPr id="594" name="Shape 594"/>
          <p:cNvSpPr txBox="1">
            <a:spLocks noGrp="1"/>
          </p:cNvSpPr>
          <p:nvPr>
            <p:ph type="title" idx="2"/>
          </p:nvPr>
        </p:nvSpPr>
        <p:spPr>
          <a:xfrm>
            <a:off x="311700" y="4152950"/>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3A525F"/>
                </a:solidFill>
              </a:rPr>
              <a:t>Takeaway: Make cold calling a late afternoon priority.</a:t>
            </a:r>
            <a:endParaRPr sz="1800">
              <a:solidFill>
                <a:srgbClr val="3A525F"/>
              </a:solidFill>
            </a:endParaRPr>
          </a:p>
        </p:txBody>
      </p:sp>
      <p:sp>
        <p:nvSpPr>
          <p:cNvPr id="595" name="Shape 595"/>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rgbClr val="F9FCFF"/>
                </a:solidFill>
                <a:latin typeface="Open Sans"/>
                <a:ea typeface="Open Sans"/>
                <a:cs typeface="Open Sans"/>
                <a:sym typeface="Open Sans"/>
              </a:rPr>
              <a:t>[Source: InsideSales.com]</a:t>
            </a:r>
            <a:endParaRPr sz="1800">
              <a:solidFill>
                <a:srgbClr val="F9FCFF"/>
              </a:solidFill>
              <a:latin typeface="Open Sans"/>
              <a:ea typeface="Open Sans"/>
              <a:cs typeface="Open Sans"/>
              <a:sym typeface="Open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99"/>
        <p:cNvGrpSpPr/>
        <p:nvPr/>
      </p:nvGrpSpPr>
      <p:grpSpPr>
        <a:xfrm>
          <a:off x="0" y="0"/>
          <a:ext cx="0" cy="0"/>
          <a:chOff x="0" y="0"/>
          <a:chExt cx="0" cy="0"/>
        </a:xfrm>
      </p:grpSpPr>
      <p:sp>
        <p:nvSpPr>
          <p:cNvPr id="600" name="Shape 600"/>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Avoid 6am</a:t>
            </a:r>
            <a:endParaRPr/>
          </a:p>
        </p:txBody>
      </p:sp>
      <p:sp>
        <p:nvSpPr>
          <p:cNvPr id="601" name="Shape 601"/>
          <p:cNvSpPr txBox="1">
            <a:spLocks noGrp="1"/>
          </p:cNvSpPr>
          <p:nvPr>
            <p:ph type="title" idx="2"/>
          </p:nvPr>
        </p:nvSpPr>
        <p:spPr>
          <a:xfrm>
            <a:off x="-50" y="3069625"/>
            <a:ext cx="9144000" cy="701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The worst times to try to reach a contact are Mondays from 6 a.m. to noon and Friday afternoons. </a:t>
            </a:r>
            <a:endParaRPr/>
          </a:p>
        </p:txBody>
      </p:sp>
      <p:sp>
        <p:nvSpPr>
          <p:cNvPr id="602" name="Shape 602"/>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chemeClr val="dk2"/>
                </a:solidFill>
                <a:latin typeface="Open Sans"/>
                <a:ea typeface="Open Sans"/>
                <a:cs typeface="Open Sans"/>
                <a:sym typeface="Open Sans"/>
              </a:rPr>
              <a:t>[Source: RingDNA]</a:t>
            </a:r>
            <a:endParaRPr sz="1800">
              <a:solidFill>
                <a:schemeClr val="dk2"/>
              </a:solidFill>
              <a:latin typeface="Open Sans"/>
              <a:ea typeface="Open Sans"/>
              <a:cs typeface="Open Sans"/>
              <a:sym typeface="Open Sans"/>
            </a:endParaRPr>
          </a:p>
        </p:txBody>
      </p:sp>
      <p:sp>
        <p:nvSpPr>
          <p:cNvPr id="603" name="Shape 603"/>
          <p:cNvSpPr txBox="1">
            <a:spLocks noGrp="1"/>
          </p:cNvSpPr>
          <p:nvPr>
            <p:ph type="title" idx="2"/>
          </p:nvPr>
        </p:nvSpPr>
        <p:spPr>
          <a:xfrm>
            <a:off x="311650" y="3979100"/>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6F7070"/>
                </a:solidFill>
              </a:rPr>
              <a:t>Takeaway: Find other productive activities when customers aren’t available.</a:t>
            </a:r>
            <a:endParaRPr sz="1800">
              <a:solidFill>
                <a:srgbClr val="6F707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07"/>
        <p:cNvGrpSpPr/>
        <p:nvPr/>
      </p:nvGrpSpPr>
      <p:grpSpPr>
        <a:xfrm>
          <a:off x="0" y="0"/>
          <a:ext cx="0" cy="0"/>
          <a:chOff x="0" y="0"/>
          <a:chExt cx="0" cy="0"/>
        </a:xfrm>
      </p:grpSpPr>
      <p:sp>
        <p:nvSpPr>
          <p:cNvPr id="608" name="Shape 608"/>
          <p:cNvSpPr txBox="1">
            <a:spLocks noGrp="1"/>
          </p:cNvSpPr>
          <p:nvPr>
            <p:ph type="title"/>
          </p:nvPr>
        </p:nvSpPr>
        <p:spPr>
          <a:xfrm>
            <a:off x="311700" y="7165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23%</a:t>
            </a:r>
            <a:endParaRPr/>
          </a:p>
        </p:txBody>
      </p:sp>
      <p:sp>
        <p:nvSpPr>
          <p:cNvPr id="609" name="Shape 609"/>
          <p:cNvSpPr txBox="1">
            <a:spLocks noGrp="1"/>
          </p:cNvSpPr>
          <p:nvPr>
            <p:ph type="title" idx="2"/>
          </p:nvPr>
        </p:nvSpPr>
        <p:spPr>
          <a:xfrm>
            <a:off x="100" y="2926500"/>
            <a:ext cx="9144000" cy="1049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An average buyer gets 100 or more emails a day </a:t>
            </a:r>
            <a:br>
              <a:rPr lang="en"/>
            </a:br>
            <a:r>
              <a:rPr lang="en"/>
              <a:t>and opens only 23 percent of them. </a:t>
            </a:r>
            <a:endParaRPr/>
          </a:p>
        </p:txBody>
      </p:sp>
      <p:sp>
        <p:nvSpPr>
          <p:cNvPr id="610" name="Shape 610"/>
          <p:cNvSpPr txBox="1">
            <a:spLocks noGrp="1"/>
          </p:cNvSpPr>
          <p:nvPr>
            <p:ph type="title" idx="2"/>
          </p:nvPr>
        </p:nvSpPr>
        <p:spPr>
          <a:xfrm>
            <a:off x="311700" y="4152950"/>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3A525F"/>
                </a:solidFill>
              </a:rPr>
              <a:t>Takeaway: Write good subject lines for your emails.</a:t>
            </a:r>
            <a:endParaRPr sz="1800">
              <a:solidFill>
                <a:srgbClr val="3A525F"/>
              </a:solidFill>
            </a:endParaRPr>
          </a:p>
        </p:txBody>
      </p:sp>
      <p:sp>
        <p:nvSpPr>
          <p:cNvPr id="611" name="Shape 611"/>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rgbClr val="F9FCFF"/>
                </a:solidFill>
                <a:latin typeface="Open Sans"/>
                <a:ea typeface="Open Sans"/>
                <a:cs typeface="Open Sans"/>
                <a:sym typeface="Open Sans"/>
              </a:rPr>
              <a:t>[Source: Tellwise]</a:t>
            </a:r>
            <a:endParaRPr sz="1800">
              <a:solidFill>
                <a:srgbClr val="F9FCFF"/>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477"/>
        <p:cNvGrpSpPr/>
        <p:nvPr/>
      </p:nvGrpSpPr>
      <p:grpSpPr>
        <a:xfrm>
          <a:off x="0" y="0"/>
          <a:ext cx="0" cy="0"/>
          <a:chOff x="0" y="0"/>
          <a:chExt cx="0" cy="0"/>
        </a:xfrm>
      </p:grpSpPr>
      <p:sp>
        <p:nvSpPr>
          <p:cNvPr id="478" name="Shape 478"/>
          <p:cNvSpPr txBox="1">
            <a:spLocks noGrp="1"/>
          </p:cNvSpPr>
          <p:nvPr>
            <p:ph type="title"/>
          </p:nvPr>
        </p:nvSpPr>
        <p:spPr>
          <a:xfrm>
            <a:off x="188775" y="3250850"/>
            <a:ext cx="4214400" cy="6981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en"/>
              <a:t>The World Of Sales</a:t>
            </a:r>
            <a:endParaRPr/>
          </a:p>
        </p:txBody>
      </p:sp>
      <p:sp>
        <p:nvSpPr>
          <p:cNvPr id="479" name="Shape 479"/>
          <p:cNvSpPr txBox="1">
            <a:spLocks noGrp="1"/>
          </p:cNvSpPr>
          <p:nvPr>
            <p:ph type="body" idx="2"/>
          </p:nvPr>
        </p:nvSpPr>
        <p:spPr>
          <a:xfrm>
            <a:off x="4767550" y="245350"/>
            <a:ext cx="4300800" cy="4285500"/>
          </a:xfrm>
          <a:prstGeom prst="rect">
            <a:avLst/>
          </a:prstGeom>
        </p:spPr>
        <p:txBody>
          <a:bodyPr spcFirstLastPara="1" wrap="square" lIns="91425" tIns="91425" rIns="91425" bIns="91425" anchor="t" anchorCtr="0">
            <a:noAutofit/>
          </a:bodyPr>
          <a:lstStyle/>
          <a:p>
            <a:pPr marL="457200" lvl="0" indent="-304800" rtl="0">
              <a:lnSpc>
                <a:spcPct val="150000"/>
              </a:lnSpc>
              <a:spcBef>
                <a:spcPts val="0"/>
              </a:spcBef>
              <a:spcAft>
                <a:spcPts val="0"/>
              </a:spcAft>
              <a:buClr>
                <a:srgbClr val="F9FCFF"/>
              </a:buClr>
              <a:buSzPts val="1200"/>
              <a:buChar char="●"/>
            </a:pPr>
            <a:r>
              <a:rPr lang="en">
                <a:solidFill>
                  <a:srgbClr val="F9FCFF"/>
                </a:solidFill>
              </a:rPr>
              <a:t>48% of salespeople never follow up with a prospect</a:t>
            </a:r>
            <a:endParaRPr>
              <a:solidFill>
                <a:srgbClr val="F9FCFF"/>
              </a:solidFill>
            </a:endParaRPr>
          </a:p>
          <a:p>
            <a:pPr marL="457200" lvl="0" indent="-304800" rtl="0">
              <a:lnSpc>
                <a:spcPct val="150000"/>
              </a:lnSpc>
              <a:spcBef>
                <a:spcPts val="1600"/>
              </a:spcBef>
              <a:spcAft>
                <a:spcPts val="0"/>
              </a:spcAft>
              <a:buClr>
                <a:srgbClr val="F8991D"/>
              </a:buClr>
              <a:buSzPts val="1200"/>
              <a:buChar char="●"/>
            </a:pPr>
            <a:r>
              <a:rPr lang="en">
                <a:solidFill>
                  <a:srgbClr val="F8991D"/>
                </a:solidFill>
              </a:rPr>
              <a:t>25% of sales people make a 2nd contact &amp; stop</a:t>
            </a:r>
            <a:endParaRPr>
              <a:solidFill>
                <a:srgbClr val="F8991D"/>
              </a:solidFill>
            </a:endParaRPr>
          </a:p>
          <a:p>
            <a:pPr marL="457200" lvl="0" indent="-304800" rtl="0">
              <a:lnSpc>
                <a:spcPct val="150000"/>
              </a:lnSpc>
              <a:spcBef>
                <a:spcPts val="1600"/>
              </a:spcBef>
              <a:spcAft>
                <a:spcPts val="0"/>
              </a:spcAft>
              <a:buClr>
                <a:srgbClr val="F9FCFF"/>
              </a:buClr>
              <a:buSzPts val="1200"/>
              <a:buChar char="●"/>
            </a:pPr>
            <a:r>
              <a:rPr lang="en">
                <a:solidFill>
                  <a:srgbClr val="F9FCFF"/>
                </a:solidFill>
              </a:rPr>
              <a:t>12% of sales people only make 3 contacts &amp; stop</a:t>
            </a:r>
            <a:endParaRPr>
              <a:solidFill>
                <a:srgbClr val="F8991D"/>
              </a:solidFill>
            </a:endParaRPr>
          </a:p>
          <a:p>
            <a:pPr marL="457200" lvl="0" indent="-304800" rtl="0">
              <a:lnSpc>
                <a:spcPct val="150000"/>
              </a:lnSpc>
              <a:spcBef>
                <a:spcPts val="1600"/>
              </a:spcBef>
              <a:spcAft>
                <a:spcPts val="0"/>
              </a:spcAft>
              <a:buClr>
                <a:srgbClr val="F8991D"/>
              </a:buClr>
              <a:buSzPts val="1200"/>
              <a:buChar char="●"/>
            </a:pPr>
            <a:r>
              <a:rPr lang="en">
                <a:solidFill>
                  <a:srgbClr val="F8991D"/>
                </a:solidFill>
              </a:rPr>
              <a:t>10% of salespeople make more than 3 contacts</a:t>
            </a:r>
            <a:endParaRPr>
              <a:solidFill>
                <a:srgbClr val="F8991D"/>
              </a:solidFill>
            </a:endParaRPr>
          </a:p>
          <a:p>
            <a:pPr marL="457200" lvl="0" indent="-304800" rtl="0">
              <a:lnSpc>
                <a:spcPct val="150000"/>
              </a:lnSpc>
              <a:spcBef>
                <a:spcPts val="1600"/>
              </a:spcBef>
              <a:spcAft>
                <a:spcPts val="0"/>
              </a:spcAft>
              <a:buClr>
                <a:srgbClr val="F9FCFF"/>
              </a:buClr>
              <a:buSzPts val="1200"/>
              <a:buChar char="●"/>
            </a:pPr>
            <a:r>
              <a:rPr lang="en">
                <a:solidFill>
                  <a:srgbClr val="F9FCFF"/>
                </a:solidFill>
              </a:rPr>
              <a:t>2% of sales are made on the 1st contact</a:t>
            </a:r>
            <a:endParaRPr>
              <a:solidFill>
                <a:srgbClr val="F8991D"/>
              </a:solidFill>
            </a:endParaRPr>
          </a:p>
          <a:p>
            <a:pPr marL="457200" lvl="0" indent="-304800" rtl="0">
              <a:lnSpc>
                <a:spcPct val="150000"/>
              </a:lnSpc>
              <a:spcBef>
                <a:spcPts val="1600"/>
              </a:spcBef>
              <a:spcAft>
                <a:spcPts val="0"/>
              </a:spcAft>
              <a:buClr>
                <a:srgbClr val="F8991D"/>
              </a:buClr>
              <a:buSzPts val="1200"/>
              <a:buChar char="●"/>
            </a:pPr>
            <a:r>
              <a:rPr lang="en">
                <a:solidFill>
                  <a:srgbClr val="F8991D"/>
                </a:solidFill>
              </a:rPr>
              <a:t>3% of sales are made on the 2nd contact</a:t>
            </a:r>
            <a:endParaRPr>
              <a:solidFill>
                <a:srgbClr val="F8991D"/>
              </a:solidFill>
            </a:endParaRPr>
          </a:p>
          <a:p>
            <a:pPr marL="457200" lvl="0" indent="-304800" rtl="0">
              <a:lnSpc>
                <a:spcPct val="150000"/>
              </a:lnSpc>
              <a:spcBef>
                <a:spcPts val="1600"/>
              </a:spcBef>
              <a:spcAft>
                <a:spcPts val="0"/>
              </a:spcAft>
              <a:buClr>
                <a:srgbClr val="F9FCFF"/>
              </a:buClr>
              <a:buSzPts val="1200"/>
              <a:buChar char="●"/>
            </a:pPr>
            <a:r>
              <a:rPr lang="en">
                <a:solidFill>
                  <a:srgbClr val="F9FCFF"/>
                </a:solidFill>
              </a:rPr>
              <a:t>5% of sales are made on the 3rd contact</a:t>
            </a:r>
            <a:endParaRPr>
              <a:solidFill>
                <a:srgbClr val="F8991D"/>
              </a:solidFill>
            </a:endParaRPr>
          </a:p>
          <a:p>
            <a:pPr marL="457200" lvl="0" indent="-304800" rtl="0">
              <a:lnSpc>
                <a:spcPct val="150000"/>
              </a:lnSpc>
              <a:spcBef>
                <a:spcPts val="1600"/>
              </a:spcBef>
              <a:spcAft>
                <a:spcPts val="0"/>
              </a:spcAft>
              <a:buClr>
                <a:srgbClr val="F8991D"/>
              </a:buClr>
              <a:buSzPts val="1200"/>
              <a:buChar char="●"/>
            </a:pPr>
            <a:r>
              <a:rPr lang="en">
                <a:solidFill>
                  <a:srgbClr val="F8991D"/>
                </a:solidFill>
              </a:rPr>
              <a:t>10% of sales are made on the 4th contact</a:t>
            </a:r>
            <a:endParaRPr>
              <a:solidFill>
                <a:srgbClr val="F8991D"/>
              </a:solidFill>
            </a:endParaRPr>
          </a:p>
          <a:p>
            <a:pPr marL="0" lvl="0" indent="0" rtl="0">
              <a:lnSpc>
                <a:spcPct val="150000"/>
              </a:lnSpc>
              <a:spcBef>
                <a:spcPts val="1600"/>
              </a:spcBef>
              <a:spcAft>
                <a:spcPts val="0"/>
              </a:spcAft>
              <a:buNone/>
            </a:pPr>
            <a:r>
              <a:rPr lang="en" i="1">
                <a:solidFill>
                  <a:srgbClr val="F9FCFF"/>
                </a:solidFill>
              </a:rPr>
              <a:t>[Source: National Sales Association]</a:t>
            </a:r>
            <a:endParaRPr>
              <a:solidFill>
                <a:srgbClr val="F9FCFF"/>
              </a:solidFill>
            </a:endParaRPr>
          </a:p>
          <a:p>
            <a:pPr marL="0" lvl="0" indent="0">
              <a:spcBef>
                <a:spcPts val="0"/>
              </a:spcBef>
              <a:spcAft>
                <a:spcPts val="1600"/>
              </a:spcAft>
              <a:buNone/>
            </a:pPr>
            <a:endParaRPr>
              <a:solidFill>
                <a:srgbClr val="F9FCFF"/>
              </a:solidFill>
            </a:endParaRPr>
          </a:p>
        </p:txBody>
      </p:sp>
      <p:pic>
        <p:nvPicPr>
          <p:cNvPr id="480" name="Shape 480" descr="world-of-sales.png"/>
          <p:cNvPicPr preferRelativeResize="0"/>
          <p:nvPr/>
        </p:nvPicPr>
        <p:blipFill rotWithShape="1">
          <a:blip r:embed="rId3">
            <a:alphaModFix/>
          </a:blip>
          <a:srcRect r="2600"/>
          <a:stretch/>
        </p:blipFill>
        <p:spPr>
          <a:xfrm flipH="1">
            <a:off x="-1" y="848850"/>
            <a:ext cx="4403176" cy="20907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15"/>
        <p:cNvGrpSpPr/>
        <p:nvPr/>
      </p:nvGrpSpPr>
      <p:grpSpPr>
        <a:xfrm>
          <a:off x="0" y="0"/>
          <a:ext cx="0" cy="0"/>
          <a:chOff x="0" y="0"/>
          <a:chExt cx="0" cy="0"/>
        </a:xfrm>
      </p:grpSpPr>
      <p:sp>
        <p:nvSpPr>
          <p:cNvPr id="616" name="Shape 616"/>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33%</a:t>
            </a:r>
            <a:endParaRPr/>
          </a:p>
        </p:txBody>
      </p:sp>
      <p:sp>
        <p:nvSpPr>
          <p:cNvPr id="617" name="Shape 617"/>
          <p:cNvSpPr txBox="1">
            <a:spLocks noGrp="1"/>
          </p:cNvSpPr>
          <p:nvPr>
            <p:ph type="title" idx="2"/>
          </p:nvPr>
        </p:nvSpPr>
        <p:spPr>
          <a:xfrm>
            <a:off x="-50" y="3069625"/>
            <a:ext cx="9144000" cy="701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One-third of all email recipients open </a:t>
            </a:r>
            <a:br>
              <a:rPr lang="en"/>
            </a:br>
            <a:r>
              <a:rPr lang="en"/>
              <a:t>emails based upon subject line alone. </a:t>
            </a:r>
            <a:endParaRPr/>
          </a:p>
        </p:txBody>
      </p:sp>
      <p:sp>
        <p:nvSpPr>
          <p:cNvPr id="618" name="Shape 618"/>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chemeClr val="dk2"/>
                </a:solidFill>
                <a:latin typeface="Open Sans"/>
                <a:ea typeface="Open Sans"/>
                <a:cs typeface="Open Sans"/>
                <a:sym typeface="Open Sans"/>
              </a:rPr>
              <a:t>[Source: </a:t>
            </a:r>
            <a:r>
              <a:rPr lang="en" sz="1200" i="1">
                <a:solidFill>
                  <a:schemeClr val="dk2"/>
                </a:solidFill>
                <a:highlight>
                  <a:schemeClr val="lt1"/>
                </a:highlight>
                <a:latin typeface="Open Sans"/>
                <a:ea typeface="Open Sans"/>
                <a:cs typeface="Open Sans"/>
                <a:sym typeface="Open Sans"/>
              </a:rPr>
              <a:t> Convince and Convert]</a:t>
            </a:r>
            <a:endParaRPr sz="1200" i="1">
              <a:solidFill>
                <a:schemeClr val="dk2"/>
              </a:solidFill>
              <a:latin typeface="Open Sans"/>
              <a:ea typeface="Open Sans"/>
              <a:cs typeface="Open Sans"/>
              <a:sym typeface="Open Sans"/>
            </a:endParaRPr>
          </a:p>
        </p:txBody>
      </p:sp>
      <p:sp>
        <p:nvSpPr>
          <p:cNvPr id="619" name="Shape 619"/>
          <p:cNvSpPr txBox="1">
            <a:spLocks noGrp="1"/>
          </p:cNvSpPr>
          <p:nvPr>
            <p:ph type="title" idx="2"/>
          </p:nvPr>
        </p:nvSpPr>
        <p:spPr>
          <a:xfrm>
            <a:off x="311650" y="3979100"/>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6F7070"/>
                </a:solidFill>
              </a:rPr>
              <a:t>Takeaway: Use the Internet to learn how to write compelling subject lines.</a:t>
            </a:r>
            <a:endParaRPr sz="1800">
              <a:solidFill>
                <a:srgbClr val="6F707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23"/>
        <p:cNvGrpSpPr/>
        <p:nvPr/>
      </p:nvGrpSpPr>
      <p:grpSpPr>
        <a:xfrm>
          <a:off x="0" y="0"/>
          <a:ext cx="0" cy="0"/>
          <a:chOff x="0" y="0"/>
          <a:chExt cx="0" cy="0"/>
        </a:xfrm>
      </p:grpSpPr>
      <p:sp>
        <p:nvSpPr>
          <p:cNvPr id="624" name="Shape 624"/>
          <p:cNvSpPr txBox="1">
            <a:spLocks noGrp="1"/>
          </p:cNvSpPr>
          <p:nvPr>
            <p:ph type="subTitle" idx="1"/>
          </p:nvPr>
        </p:nvSpPr>
        <p:spPr>
          <a:xfrm>
            <a:off x="371050" y="2879850"/>
            <a:ext cx="8255700" cy="1336200"/>
          </a:xfrm>
          <a:prstGeom prst="rect">
            <a:avLst/>
          </a:prstGeom>
        </p:spPr>
        <p:txBody>
          <a:bodyPr spcFirstLastPara="1" wrap="square" lIns="91425" tIns="91425" rIns="91425" bIns="91425" anchor="ctr" anchorCtr="0">
            <a:noAutofit/>
          </a:bodyPr>
          <a:lstStyle/>
          <a:p>
            <a:pPr marL="0" lvl="0" indent="0" rtl="0">
              <a:spcBef>
                <a:spcPts val="0"/>
              </a:spcBef>
              <a:spcAft>
                <a:spcPts val="1600"/>
              </a:spcAft>
              <a:buNone/>
            </a:pPr>
            <a:r>
              <a:rPr lang="en" sz="2400"/>
              <a:t>I can't relate to lazy people. </a:t>
            </a:r>
            <a:br>
              <a:rPr lang="en" sz="2400"/>
            </a:br>
            <a:r>
              <a:rPr lang="en" sz="2400"/>
              <a:t>We don't speak the same language.</a:t>
            </a:r>
            <a:br>
              <a:rPr lang="en" sz="2400"/>
            </a:br>
            <a:r>
              <a:rPr lang="en" sz="2400"/>
              <a:t> I don't understand you. </a:t>
            </a:r>
            <a:br>
              <a:rPr lang="en" sz="2400"/>
            </a:br>
            <a:r>
              <a:rPr lang="en" sz="2400"/>
              <a:t>I don't want to understand you.</a:t>
            </a:r>
            <a:endParaRPr sz="2400"/>
          </a:p>
        </p:txBody>
      </p:sp>
      <p:sp>
        <p:nvSpPr>
          <p:cNvPr id="625" name="Shape 625"/>
          <p:cNvSpPr txBox="1">
            <a:spLocks noGrp="1"/>
          </p:cNvSpPr>
          <p:nvPr>
            <p:ph type="body" idx="2"/>
          </p:nvPr>
        </p:nvSpPr>
        <p:spPr>
          <a:xfrm>
            <a:off x="410800" y="4470475"/>
            <a:ext cx="8255700" cy="534300"/>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 sz="1400"/>
              <a:t>-Kobe Bryant</a:t>
            </a:r>
            <a:endParaRPr sz="1400"/>
          </a:p>
        </p:txBody>
      </p:sp>
      <p:pic>
        <p:nvPicPr>
          <p:cNvPr id="626" name="Shape 626" descr="kobe.png"/>
          <p:cNvPicPr preferRelativeResize="0"/>
          <p:nvPr/>
        </p:nvPicPr>
        <p:blipFill rotWithShape="1">
          <a:blip r:embed="rId3">
            <a:alphaModFix/>
          </a:blip>
          <a:srcRect/>
          <a:stretch/>
        </p:blipFill>
        <p:spPr>
          <a:xfrm>
            <a:off x="3798376" y="826400"/>
            <a:ext cx="1547250" cy="15472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30"/>
        <p:cNvGrpSpPr/>
        <p:nvPr/>
      </p:nvGrpSpPr>
      <p:grpSpPr>
        <a:xfrm>
          <a:off x="0" y="0"/>
          <a:ext cx="0" cy="0"/>
          <a:chOff x="0" y="0"/>
          <a:chExt cx="0" cy="0"/>
        </a:xfrm>
      </p:grpSpPr>
      <p:sp>
        <p:nvSpPr>
          <p:cNvPr id="631" name="Shape 63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en"/>
              <a:t>Lead Generation &amp; Prospecting</a:t>
            </a:r>
            <a:endParaRPr/>
          </a:p>
        </p:txBody>
      </p:sp>
      <p:sp>
        <p:nvSpPr>
          <p:cNvPr id="632" name="Shape 632"/>
          <p:cNvSpPr txBox="1">
            <a:spLocks noGrp="1"/>
          </p:cNvSpPr>
          <p:nvPr>
            <p:ph type="subTitle" idx="1"/>
          </p:nvPr>
        </p:nvSpPr>
        <p:spPr>
          <a:xfrm>
            <a:off x="294525" y="2726875"/>
            <a:ext cx="4045200" cy="12351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What has worked for our other resellers and partners?</a:t>
            </a:r>
            <a:endParaRPr/>
          </a:p>
        </p:txBody>
      </p:sp>
      <p:sp>
        <p:nvSpPr>
          <p:cNvPr id="633" name="Shape 633"/>
          <p:cNvSpPr txBox="1"/>
          <p:nvPr/>
        </p:nvSpPr>
        <p:spPr>
          <a:xfrm>
            <a:off x="4603800" y="138050"/>
            <a:ext cx="4426500" cy="4330500"/>
          </a:xfrm>
          <a:prstGeom prst="rect">
            <a:avLst/>
          </a:prstGeom>
          <a:noFill/>
          <a:ln>
            <a:noFill/>
          </a:ln>
        </p:spPr>
        <p:txBody>
          <a:bodyPr spcFirstLastPara="1" wrap="square" lIns="91425" tIns="91425" rIns="91425" bIns="91425" anchor="t" anchorCtr="0">
            <a:noAutofit/>
          </a:bodyPr>
          <a:lstStyle/>
          <a:p>
            <a:pPr marL="457200" lvl="0" indent="-368300" rtl="0">
              <a:lnSpc>
                <a:spcPct val="150000"/>
              </a:lnSpc>
              <a:spcBef>
                <a:spcPts val="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Traditional Cold Calling</a:t>
            </a:r>
            <a:endParaRPr sz="1200">
              <a:solidFill>
                <a:srgbClr val="F9FCFF"/>
              </a:solidFill>
              <a:latin typeface="Open Sans"/>
              <a:ea typeface="Open Sans"/>
              <a:cs typeface="Open Sans"/>
              <a:sym typeface="Open Sans"/>
            </a:endParaRPr>
          </a:p>
          <a:p>
            <a:pPr marL="457200" lvl="0" indent="-368300" rtl="0">
              <a:lnSpc>
                <a:spcPct val="150000"/>
              </a:lnSpc>
              <a:spcBef>
                <a:spcPts val="160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Business networking / “relationship building”</a:t>
            </a:r>
            <a:endParaRPr sz="1200">
              <a:solidFill>
                <a:srgbClr val="F9FCFF"/>
              </a:solidFill>
              <a:latin typeface="Open Sans"/>
              <a:ea typeface="Open Sans"/>
              <a:cs typeface="Open Sans"/>
              <a:sym typeface="Open Sans"/>
            </a:endParaRPr>
          </a:p>
          <a:p>
            <a:pPr marL="914400" lvl="1" indent="-330200" rtl="0">
              <a:lnSpc>
                <a:spcPct val="150000"/>
              </a:lnSpc>
              <a:spcBef>
                <a:spcPts val="160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BNI groups, meetups, trade shows, local entrepreneurial groups</a:t>
            </a:r>
            <a:endParaRPr sz="1200">
              <a:solidFill>
                <a:srgbClr val="F9FCFF"/>
              </a:solidFill>
              <a:latin typeface="Open Sans"/>
              <a:ea typeface="Open Sans"/>
              <a:cs typeface="Open Sans"/>
              <a:sym typeface="Open Sans"/>
            </a:endParaRPr>
          </a:p>
          <a:p>
            <a:pPr marL="457200" lvl="0" indent="-368300" rtl="0">
              <a:lnSpc>
                <a:spcPct val="150000"/>
              </a:lnSpc>
              <a:spcBef>
                <a:spcPts val="160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Marketing brochures</a:t>
            </a:r>
            <a:endParaRPr sz="1200">
              <a:solidFill>
                <a:srgbClr val="F9FCFF"/>
              </a:solidFill>
              <a:latin typeface="Open Sans"/>
              <a:ea typeface="Open Sans"/>
              <a:cs typeface="Open Sans"/>
              <a:sym typeface="Open Sans"/>
            </a:endParaRPr>
          </a:p>
          <a:p>
            <a:pPr marL="914400" lvl="1" indent="-330200" rtl="0">
              <a:lnSpc>
                <a:spcPct val="150000"/>
              </a:lnSpc>
              <a:spcBef>
                <a:spcPts val="160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Left with customer either after cold calling -</a:t>
            </a:r>
            <a:br>
              <a:rPr lang="en" sz="1200">
                <a:solidFill>
                  <a:srgbClr val="F9FCFF"/>
                </a:solidFill>
                <a:latin typeface="Open Sans"/>
                <a:ea typeface="Open Sans"/>
                <a:cs typeface="Open Sans"/>
                <a:sym typeface="Open Sans"/>
              </a:rPr>
            </a:br>
            <a:r>
              <a:rPr lang="en" sz="1200">
                <a:solidFill>
                  <a:srgbClr val="F9FCFF"/>
                </a:solidFill>
                <a:latin typeface="Open Sans"/>
                <a:ea typeface="Open Sans"/>
                <a:cs typeface="Open Sans"/>
                <a:sym typeface="Open Sans"/>
              </a:rPr>
              <a:t> or emailed prior to, to not make it 100% “cold”</a:t>
            </a:r>
            <a:endParaRPr sz="1200">
              <a:solidFill>
                <a:srgbClr val="F9FCFF"/>
              </a:solidFill>
              <a:latin typeface="Open Sans"/>
              <a:ea typeface="Open Sans"/>
              <a:cs typeface="Open Sans"/>
              <a:sym typeface="Open Sans"/>
            </a:endParaRPr>
          </a:p>
          <a:p>
            <a:pPr marL="457200" lvl="0" indent="-368300" rtl="0">
              <a:lnSpc>
                <a:spcPct val="150000"/>
              </a:lnSpc>
              <a:spcBef>
                <a:spcPts val="160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Referral programs</a:t>
            </a:r>
            <a:endParaRPr sz="1200">
              <a:solidFill>
                <a:srgbClr val="F9FCFF"/>
              </a:solidFill>
              <a:latin typeface="Open Sans"/>
              <a:ea typeface="Open Sans"/>
              <a:cs typeface="Open Sans"/>
              <a:sym typeface="Open Sans"/>
            </a:endParaRPr>
          </a:p>
          <a:p>
            <a:pPr marL="457200" lvl="0" indent="-368300" rtl="0">
              <a:lnSpc>
                <a:spcPct val="150000"/>
              </a:lnSpc>
              <a:spcBef>
                <a:spcPts val="160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Marketing campaigns</a:t>
            </a:r>
            <a:endParaRPr sz="1200">
              <a:solidFill>
                <a:srgbClr val="F9FCFF"/>
              </a:solidFill>
              <a:latin typeface="Open Sans"/>
              <a:ea typeface="Open Sans"/>
              <a:cs typeface="Open Sans"/>
              <a:sym typeface="Open Sans"/>
            </a:endParaRPr>
          </a:p>
          <a:p>
            <a:pPr marL="457200" lvl="0" indent="-368300" rtl="0">
              <a:lnSpc>
                <a:spcPct val="150000"/>
              </a:lnSpc>
              <a:spcBef>
                <a:spcPts val="160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FB Ads</a:t>
            </a:r>
            <a:endParaRPr sz="1200">
              <a:solidFill>
                <a:srgbClr val="F9FCFF"/>
              </a:solidFill>
              <a:latin typeface="Open Sans"/>
              <a:ea typeface="Open Sans"/>
              <a:cs typeface="Open Sans"/>
              <a:sym typeface="Open Sans"/>
            </a:endParaRPr>
          </a:p>
          <a:p>
            <a:pPr marL="457200" lvl="0" indent="-368300" rtl="0">
              <a:lnSpc>
                <a:spcPct val="150000"/>
              </a:lnSpc>
              <a:spcBef>
                <a:spcPts val="1600"/>
              </a:spcBef>
              <a:spcAft>
                <a:spcPts val="0"/>
              </a:spcAft>
              <a:buClr>
                <a:srgbClr val="F9FCFF"/>
              </a:buClr>
              <a:buSzPts val="1200"/>
              <a:buFont typeface="Open Sans"/>
              <a:buChar char="●"/>
            </a:pPr>
            <a:r>
              <a:rPr lang="en" sz="1200">
                <a:solidFill>
                  <a:srgbClr val="F9FCFF"/>
                </a:solidFill>
                <a:latin typeface="Open Sans"/>
                <a:ea typeface="Open Sans"/>
                <a:cs typeface="Open Sans"/>
                <a:sym typeface="Open Sans"/>
              </a:rPr>
              <a:t>Walking into small businesses</a:t>
            </a:r>
            <a:endParaRPr sz="1200">
              <a:solidFill>
                <a:srgbClr val="F9FCFF"/>
              </a:solidFill>
              <a:latin typeface="Open Sans"/>
              <a:ea typeface="Open Sans"/>
              <a:cs typeface="Open Sans"/>
              <a:sym typeface="Open Sans"/>
            </a:endParaRPr>
          </a:p>
          <a:p>
            <a:pPr marL="457200" lvl="0" indent="0" rtl="0">
              <a:lnSpc>
                <a:spcPct val="150000"/>
              </a:lnSpc>
              <a:spcBef>
                <a:spcPts val="1600"/>
              </a:spcBef>
              <a:spcAft>
                <a:spcPts val="0"/>
              </a:spcAft>
              <a:buNone/>
            </a:pPr>
            <a:endParaRPr sz="1200">
              <a:solidFill>
                <a:srgbClr val="F9FCFF"/>
              </a:solidFill>
              <a:latin typeface="Open Sans"/>
              <a:ea typeface="Open Sans"/>
              <a:cs typeface="Open Sans"/>
              <a:sym typeface="Open Sans"/>
            </a:endParaRPr>
          </a:p>
          <a:p>
            <a:pPr marL="0" lvl="0" indent="0" rtl="0">
              <a:lnSpc>
                <a:spcPct val="150000"/>
              </a:lnSpc>
              <a:spcBef>
                <a:spcPts val="1600"/>
              </a:spcBef>
              <a:spcAft>
                <a:spcPts val="0"/>
              </a:spcAft>
              <a:buNone/>
            </a:pPr>
            <a:endParaRPr sz="1200">
              <a:solidFill>
                <a:srgbClr val="F9FCFF"/>
              </a:solidFill>
              <a:latin typeface="Open Sans"/>
              <a:ea typeface="Open Sans"/>
              <a:cs typeface="Open Sans"/>
              <a:sym typeface="Open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37"/>
        <p:cNvGrpSpPr/>
        <p:nvPr/>
      </p:nvGrpSpPr>
      <p:grpSpPr>
        <a:xfrm>
          <a:off x="0" y="0"/>
          <a:ext cx="0" cy="0"/>
          <a:chOff x="0" y="0"/>
          <a:chExt cx="0" cy="0"/>
        </a:xfrm>
      </p:grpSpPr>
      <p:sp>
        <p:nvSpPr>
          <p:cNvPr id="638" name="Shape 638"/>
          <p:cNvSpPr txBox="1">
            <a:spLocks noGrp="1"/>
          </p:cNvSpPr>
          <p:nvPr>
            <p:ph type="title"/>
          </p:nvPr>
        </p:nvSpPr>
        <p:spPr>
          <a:xfrm>
            <a:off x="265500" y="1665425"/>
            <a:ext cx="4045200" cy="14823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en"/>
              <a:t>Most Common Markets</a:t>
            </a:r>
            <a:endParaRPr/>
          </a:p>
        </p:txBody>
      </p:sp>
      <p:pic>
        <p:nvPicPr>
          <p:cNvPr id="639" name="Shape 639"/>
          <p:cNvPicPr preferRelativeResize="0"/>
          <p:nvPr/>
        </p:nvPicPr>
        <p:blipFill>
          <a:blip r:embed="rId3">
            <a:alphaModFix/>
          </a:blip>
          <a:stretch>
            <a:fillRect/>
          </a:stretch>
        </p:blipFill>
        <p:spPr>
          <a:xfrm>
            <a:off x="5009375" y="624700"/>
            <a:ext cx="3758826" cy="38941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43"/>
        <p:cNvGrpSpPr/>
        <p:nvPr/>
      </p:nvGrpSpPr>
      <p:grpSpPr>
        <a:xfrm>
          <a:off x="0" y="0"/>
          <a:ext cx="0" cy="0"/>
          <a:chOff x="0" y="0"/>
          <a:chExt cx="0" cy="0"/>
        </a:xfrm>
      </p:grpSpPr>
      <p:sp>
        <p:nvSpPr>
          <p:cNvPr id="644" name="Shape 644"/>
          <p:cNvSpPr txBox="1">
            <a:spLocks noGrp="1"/>
          </p:cNvSpPr>
          <p:nvPr>
            <p:ph type="subTitle" idx="1"/>
          </p:nvPr>
        </p:nvSpPr>
        <p:spPr>
          <a:xfrm>
            <a:off x="371050" y="2705825"/>
            <a:ext cx="8255700" cy="888600"/>
          </a:xfrm>
          <a:prstGeom prst="rect">
            <a:avLst/>
          </a:prstGeom>
        </p:spPr>
        <p:txBody>
          <a:bodyPr spcFirstLastPara="1" wrap="square" lIns="91425" tIns="91425" rIns="91425" bIns="91425" anchor="ctr" anchorCtr="0">
            <a:noAutofit/>
          </a:bodyPr>
          <a:lstStyle/>
          <a:p>
            <a:pPr marL="0" lvl="0" indent="0" rtl="0">
              <a:spcBef>
                <a:spcPts val="0"/>
              </a:spcBef>
              <a:spcAft>
                <a:spcPts val="1600"/>
              </a:spcAft>
              <a:buNone/>
            </a:pPr>
            <a:r>
              <a:rPr lang="en" sz="2400"/>
              <a:t>“Give value. Give value. Give value.</a:t>
            </a:r>
            <a:br>
              <a:rPr lang="en" sz="2400"/>
            </a:br>
            <a:r>
              <a:rPr lang="en" sz="2400"/>
              <a:t>And then ask for business.”</a:t>
            </a:r>
            <a:endParaRPr sz="2400"/>
          </a:p>
        </p:txBody>
      </p:sp>
      <p:sp>
        <p:nvSpPr>
          <p:cNvPr id="645" name="Shape 645"/>
          <p:cNvSpPr txBox="1">
            <a:spLocks noGrp="1"/>
          </p:cNvSpPr>
          <p:nvPr>
            <p:ph type="body" idx="2"/>
          </p:nvPr>
        </p:nvSpPr>
        <p:spPr>
          <a:xfrm>
            <a:off x="371150" y="3678550"/>
            <a:ext cx="8255700" cy="534300"/>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 sz="1400"/>
              <a:t>-Gary Vaynerchuk</a:t>
            </a:r>
            <a:endParaRPr sz="1400"/>
          </a:p>
        </p:txBody>
      </p:sp>
      <p:pic>
        <p:nvPicPr>
          <p:cNvPr id="646" name="Shape 646" descr="gary-vee.png"/>
          <p:cNvPicPr preferRelativeResize="0"/>
          <p:nvPr/>
        </p:nvPicPr>
        <p:blipFill rotWithShape="1">
          <a:blip r:embed="rId3">
            <a:alphaModFix/>
          </a:blip>
          <a:srcRect/>
          <a:stretch/>
        </p:blipFill>
        <p:spPr>
          <a:xfrm>
            <a:off x="3798376" y="826400"/>
            <a:ext cx="1547250" cy="15472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50"/>
        <p:cNvGrpSpPr/>
        <p:nvPr/>
      </p:nvGrpSpPr>
      <p:grpSpPr>
        <a:xfrm>
          <a:off x="0" y="0"/>
          <a:ext cx="0" cy="0"/>
          <a:chOff x="0" y="0"/>
          <a:chExt cx="0" cy="0"/>
        </a:xfrm>
      </p:grpSpPr>
      <p:sp>
        <p:nvSpPr>
          <p:cNvPr id="651" name="Shape 651"/>
          <p:cNvSpPr txBox="1">
            <a:spLocks noGrp="1"/>
          </p:cNvSpPr>
          <p:nvPr>
            <p:ph type="title"/>
          </p:nvPr>
        </p:nvSpPr>
        <p:spPr>
          <a:xfrm>
            <a:off x="277400" y="196175"/>
            <a:ext cx="3633000" cy="11229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a:t>Closing the Deal</a:t>
            </a:r>
            <a:endParaRPr/>
          </a:p>
        </p:txBody>
      </p:sp>
      <p:sp>
        <p:nvSpPr>
          <p:cNvPr id="652" name="Shape 652"/>
          <p:cNvSpPr txBox="1">
            <a:spLocks noGrp="1"/>
          </p:cNvSpPr>
          <p:nvPr>
            <p:ph type="body" idx="1"/>
          </p:nvPr>
        </p:nvSpPr>
        <p:spPr>
          <a:xfrm>
            <a:off x="109750" y="1319075"/>
            <a:ext cx="4027800" cy="3278100"/>
          </a:xfrm>
          <a:prstGeom prst="rect">
            <a:avLst/>
          </a:prstGeom>
        </p:spPr>
        <p:txBody>
          <a:bodyPr spcFirstLastPara="1" wrap="square" lIns="91425" tIns="91425" rIns="91425" bIns="91425" anchor="t" anchorCtr="0">
            <a:noAutofit/>
          </a:bodyPr>
          <a:lstStyle/>
          <a:p>
            <a:pPr marL="457200" lvl="0" indent="-292100" rtl="0">
              <a:lnSpc>
                <a:spcPct val="150000"/>
              </a:lnSpc>
              <a:spcBef>
                <a:spcPts val="0"/>
              </a:spcBef>
              <a:spcAft>
                <a:spcPts val="0"/>
              </a:spcAft>
              <a:buClr>
                <a:srgbClr val="B7B7B7"/>
              </a:buClr>
              <a:buSzPts val="1000"/>
              <a:buChar char="●"/>
            </a:pPr>
            <a:r>
              <a:rPr lang="en" sz="1000">
                <a:solidFill>
                  <a:schemeClr val="dk2"/>
                </a:solidFill>
              </a:rPr>
              <a:t>Provide value before you even begin selling</a:t>
            </a:r>
            <a:endParaRPr sz="1000">
              <a:solidFill>
                <a:schemeClr val="dk2"/>
              </a:solidFill>
            </a:endParaRPr>
          </a:p>
          <a:p>
            <a:pPr marL="457200" lvl="0" indent="-292100" rtl="0">
              <a:lnSpc>
                <a:spcPct val="150000"/>
              </a:lnSpc>
              <a:spcBef>
                <a:spcPts val="1600"/>
              </a:spcBef>
              <a:spcAft>
                <a:spcPts val="0"/>
              </a:spcAft>
              <a:buClr>
                <a:srgbClr val="B7B7B7"/>
              </a:buClr>
              <a:buSzPts val="1000"/>
              <a:buChar char="●"/>
            </a:pPr>
            <a:r>
              <a:rPr lang="en" sz="1000">
                <a:solidFill>
                  <a:schemeClr val="dk2"/>
                </a:solidFill>
              </a:rPr>
              <a:t>GENERAL price point: average setup fee $1000-$2000, monthly average typically $99 (but ranging from $50-$250)</a:t>
            </a:r>
            <a:endParaRPr sz="1000">
              <a:solidFill>
                <a:schemeClr val="dk2"/>
              </a:solidFill>
            </a:endParaRPr>
          </a:p>
          <a:p>
            <a:pPr marL="457200" lvl="0" indent="-292100" rtl="0">
              <a:lnSpc>
                <a:spcPct val="150000"/>
              </a:lnSpc>
              <a:spcBef>
                <a:spcPts val="1600"/>
              </a:spcBef>
              <a:spcAft>
                <a:spcPts val="0"/>
              </a:spcAft>
              <a:buClr>
                <a:srgbClr val="B7B7B7"/>
              </a:buClr>
              <a:buSzPts val="1000"/>
              <a:buChar char="●"/>
            </a:pPr>
            <a:r>
              <a:rPr lang="en" sz="1000">
                <a:solidFill>
                  <a:schemeClr val="dk2"/>
                </a:solidFill>
              </a:rPr>
              <a:t>Sell PWA as mobile marketing solutions, do not sell features!</a:t>
            </a:r>
            <a:endParaRPr sz="1000">
              <a:solidFill>
                <a:schemeClr val="dk2"/>
              </a:solidFill>
            </a:endParaRPr>
          </a:p>
          <a:p>
            <a:pPr marL="457200" lvl="0" indent="-292100" rtl="0">
              <a:lnSpc>
                <a:spcPct val="150000"/>
              </a:lnSpc>
              <a:spcBef>
                <a:spcPts val="1600"/>
              </a:spcBef>
              <a:spcAft>
                <a:spcPts val="0"/>
              </a:spcAft>
              <a:buClr>
                <a:srgbClr val="B7B7B7"/>
              </a:buClr>
              <a:buSzPts val="1000"/>
              <a:buChar char="●"/>
            </a:pPr>
            <a:r>
              <a:rPr lang="en" sz="1000">
                <a:solidFill>
                  <a:schemeClr val="dk2"/>
                </a:solidFill>
              </a:rPr>
              <a:t>Sell pain pills, not vitamins. Find ways to help a business grow!</a:t>
            </a:r>
            <a:endParaRPr sz="1000">
              <a:solidFill>
                <a:schemeClr val="dk2"/>
              </a:solidFill>
            </a:endParaRPr>
          </a:p>
          <a:p>
            <a:pPr marL="457200" lvl="0" indent="-292100" rtl="0">
              <a:lnSpc>
                <a:spcPct val="150000"/>
              </a:lnSpc>
              <a:spcBef>
                <a:spcPts val="1600"/>
              </a:spcBef>
              <a:spcAft>
                <a:spcPts val="0"/>
              </a:spcAft>
              <a:buClr>
                <a:srgbClr val="B7B7B7"/>
              </a:buClr>
              <a:buSzPts val="1000"/>
              <a:buChar char="●"/>
            </a:pPr>
            <a:r>
              <a:rPr lang="en" sz="1000">
                <a:solidFill>
                  <a:schemeClr val="dk2"/>
                </a:solidFill>
              </a:rPr>
              <a:t>Sell return on investment, not an app just to have an app!</a:t>
            </a:r>
            <a:endParaRPr sz="1000">
              <a:solidFill>
                <a:schemeClr val="dk2"/>
              </a:solidFill>
            </a:endParaRPr>
          </a:p>
          <a:p>
            <a:pPr marL="457200" lvl="0" indent="-292100" rtl="0">
              <a:lnSpc>
                <a:spcPct val="150000"/>
              </a:lnSpc>
              <a:spcBef>
                <a:spcPts val="1600"/>
              </a:spcBef>
              <a:spcAft>
                <a:spcPts val="0"/>
              </a:spcAft>
              <a:buClr>
                <a:srgbClr val="B7B7B7"/>
              </a:buClr>
              <a:buSzPts val="1000"/>
              <a:buChar char="●"/>
            </a:pPr>
            <a:r>
              <a:rPr lang="en" sz="1000">
                <a:solidFill>
                  <a:schemeClr val="dk2"/>
                </a:solidFill>
              </a:rPr>
              <a:t>Solve problems for businesses, be as helpful as possible!</a:t>
            </a:r>
            <a:endParaRPr sz="1000"/>
          </a:p>
        </p:txBody>
      </p:sp>
      <p:pic>
        <p:nvPicPr>
          <p:cNvPr id="653" name="Shape 653" descr="contract.png"/>
          <p:cNvPicPr preferRelativeResize="0"/>
          <p:nvPr/>
        </p:nvPicPr>
        <p:blipFill>
          <a:blip r:embed="rId3">
            <a:alphaModFix/>
          </a:blip>
          <a:stretch>
            <a:fillRect/>
          </a:stretch>
        </p:blipFill>
        <p:spPr>
          <a:xfrm>
            <a:off x="4701050" y="1072050"/>
            <a:ext cx="3854652" cy="299940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57"/>
        <p:cNvGrpSpPr/>
        <p:nvPr/>
      </p:nvGrpSpPr>
      <p:grpSpPr>
        <a:xfrm>
          <a:off x="0" y="0"/>
          <a:ext cx="0" cy="0"/>
          <a:chOff x="0" y="0"/>
          <a:chExt cx="0" cy="0"/>
        </a:xfrm>
      </p:grpSpPr>
      <p:sp>
        <p:nvSpPr>
          <p:cNvPr id="658" name="Shape 658"/>
          <p:cNvSpPr txBox="1">
            <a:spLocks noGrp="1"/>
          </p:cNvSpPr>
          <p:nvPr>
            <p:ph type="title"/>
          </p:nvPr>
        </p:nvSpPr>
        <p:spPr>
          <a:xfrm>
            <a:off x="311700" y="196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Final Tip: Set Goals &amp; Hit Them</a:t>
            </a:r>
            <a:endParaRPr/>
          </a:p>
        </p:txBody>
      </p:sp>
      <p:pic>
        <p:nvPicPr>
          <p:cNvPr id="659" name="Shape 659"/>
          <p:cNvPicPr preferRelativeResize="0"/>
          <p:nvPr/>
        </p:nvPicPr>
        <p:blipFill rotWithShape="1">
          <a:blip r:embed="rId3">
            <a:alphaModFix/>
          </a:blip>
          <a:srcRect t="7672"/>
          <a:stretch/>
        </p:blipFill>
        <p:spPr>
          <a:xfrm>
            <a:off x="393850" y="1193675"/>
            <a:ext cx="8750150" cy="39498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63"/>
        <p:cNvGrpSpPr/>
        <p:nvPr/>
      </p:nvGrpSpPr>
      <p:grpSpPr>
        <a:xfrm>
          <a:off x="0" y="0"/>
          <a:ext cx="0" cy="0"/>
          <a:chOff x="0" y="0"/>
          <a:chExt cx="0" cy="0"/>
        </a:xfrm>
      </p:grpSpPr>
      <p:sp>
        <p:nvSpPr>
          <p:cNvPr id="664" name="Shape 664"/>
          <p:cNvSpPr txBox="1">
            <a:spLocks noGrp="1"/>
          </p:cNvSpPr>
          <p:nvPr>
            <p:ph type="subTitle" idx="1"/>
          </p:nvPr>
        </p:nvSpPr>
        <p:spPr>
          <a:xfrm>
            <a:off x="371050" y="2779600"/>
            <a:ext cx="8255700" cy="888600"/>
          </a:xfrm>
          <a:prstGeom prst="rect">
            <a:avLst/>
          </a:prstGeom>
        </p:spPr>
        <p:txBody>
          <a:bodyPr spcFirstLastPara="1" wrap="square" lIns="91425" tIns="91425" rIns="91425" bIns="91425" anchor="ctr" anchorCtr="0">
            <a:noAutofit/>
          </a:bodyPr>
          <a:lstStyle/>
          <a:p>
            <a:pPr marL="0" lvl="0" indent="0" rtl="0">
              <a:spcBef>
                <a:spcPts val="0"/>
              </a:spcBef>
              <a:spcAft>
                <a:spcPts val="1600"/>
              </a:spcAft>
              <a:buNone/>
            </a:pPr>
            <a:r>
              <a:rPr lang="en" sz="2400"/>
              <a:t>“Setting goals is the first step in turning </a:t>
            </a:r>
            <a:br>
              <a:rPr lang="en" sz="2400"/>
            </a:br>
            <a:r>
              <a:rPr lang="en" sz="2400"/>
              <a:t>the invisible to the visible.”</a:t>
            </a:r>
            <a:endParaRPr sz="2400"/>
          </a:p>
        </p:txBody>
      </p:sp>
      <p:sp>
        <p:nvSpPr>
          <p:cNvPr id="665" name="Shape 665"/>
          <p:cNvSpPr txBox="1">
            <a:spLocks noGrp="1"/>
          </p:cNvSpPr>
          <p:nvPr>
            <p:ph type="body" idx="2"/>
          </p:nvPr>
        </p:nvSpPr>
        <p:spPr>
          <a:xfrm>
            <a:off x="371150" y="3725450"/>
            <a:ext cx="8255700" cy="534300"/>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 sz="1400"/>
              <a:t>-Tony Robbins</a:t>
            </a:r>
            <a:endParaRPr sz="1400"/>
          </a:p>
        </p:txBody>
      </p:sp>
      <p:pic>
        <p:nvPicPr>
          <p:cNvPr id="666" name="Shape 666"/>
          <p:cNvPicPr preferRelativeResize="0"/>
          <p:nvPr/>
        </p:nvPicPr>
        <p:blipFill>
          <a:blip r:embed="rId3">
            <a:alphaModFix/>
          </a:blip>
          <a:stretch>
            <a:fillRect/>
          </a:stretch>
        </p:blipFill>
        <p:spPr>
          <a:xfrm>
            <a:off x="3810513" y="851700"/>
            <a:ext cx="1522975" cy="15229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70"/>
        <p:cNvGrpSpPr/>
        <p:nvPr/>
      </p:nvGrpSpPr>
      <p:grpSpPr>
        <a:xfrm>
          <a:off x="0" y="0"/>
          <a:ext cx="0" cy="0"/>
          <a:chOff x="0" y="0"/>
          <a:chExt cx="0" cy="0"/>
        </a:xfrm>
      </p:grpSpPr>
      <p:sp>
        <p:nvSpPr>
          <p:cNvPr id="671" name="Shape 671"/>
          <p:cNvSpPr txBox="1">
            <a:spLocks noGrp="1"/>
          </p:cNvSpPr>
          <p:nvPr>
            <p:ph type="subTitle" idx="1"/>
          </p:nvPr>
        </p:nvSpPr>
        <p:spPr>
          <a:xfrm>
            <a:off x="311700" y="3014600"/>
            <a:ext cx="8520600" cy="792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are you going to apply TODAY?</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484"/>
        <p:cNvGrpSpPr/>
        <p:nvPr/>
      </p:nvGrpSpPr>
      <p:grpSpPr>
        <a:xfrm>
          <a:off x="0" y="0"/>
          <a:ext cx="0" cy="0"/>
          <a:chOff x="0" y="0"/>
          <a:chExt cx="0" cy="0"/>
        </a:xfrm>
      </p:grpSpPr>
      <p:sp>
        <p:nvSpPr>
          <p:cNvPr id="485" name="Shape 485"/>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en"/>
              <a:t>80%</a:t>
            </a:r>
            <a:endParaRPr/>
          </a:p>
        </p:txBody>
      </p:sp>
      <p:sp>
        <p:nvSpPr>
          <p:cNvPr id="486" name="Shape 486"/>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a:t>of sales are made on the 5th to 12th contact.</a:t>
            </a:r>
            <a:endParaRPr/>
          </a:p>
        </p:txBody>
      </p:sp>
      <p:sp>
        <p:nvSpPr>
          <p:cNvPr id="487" name="Shape 487"/>
          <p:cNvSpPr txBox="1">
            <a:spLocks noGrp="1"/>
          </p:cNvSpPr>
          <p:nvPr>
            <p:ph type="title" idx="2"/>
          </p:nvPr>
        </p:nvSpPr>
        <p:spPr>
          <a:xfrm>
            <a:off x="311650" y="3604525"/>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6F7070"/>
                </a:solidFill>
              </a:rPr>
              <a:t>Takeaway: Stay motivated, be persistent, and don’t give up!</a:t>
            </a:r>
            <a:endParaRPr sz="1800">
              <a:solidFill>
                <a:srgbClr val="6F7070"/>
              </a:solidFill>
            </a:endParaRPr>
          </a:p>
        </p:txBody>
      </p:sp>
      <p:sp>
        <p:nvSpPr>
          <p:cNvPr id="488" name="Shape 488"/>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chemeClr val="dk2"/>
                </a:solidFill>
                <a:highlight>
                  <a:schemeClr val="lt1"/>
                </a:highlight>
                <a:latin typeface="Open Sans"/>
                <a:ea typeface="Open Sans"/>
                <a:cs typeface="Open Sans"/>
                <a:sym typeface="Open Sans"/>
              </a:rPr>
              <a:t>[Source: National Sales Association]</a:t>
            </a:r>
            <a:endParaRPr sz="1800">
              <a:solidFill>
                <a:schemeClr val="dk2"/>
              </a:solidFill>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a:blip r:embed="rId3">
            <a:alphaModFix/>
          </a:blip>
          <a:stretch>
            <a:fillRect/>
          </a:stretch>
        </a:blipFill>
        <a:effectLst/>
      </p:bgPr>
    </p:bg>
    <p:spTree>
      <p:nvGrpSpPr>
        <p:cNvPr id="1" name="Shape 492"/>
        <p:cNvGrpSpPr/>
        <p:nvPr/>
      </p:nvGrpSpPr>
      <p:grpSpPr>
        <a:xfrm>
          <a:off x="0" y="0"/>
          <a:ext cx="0" cy="0"/>
          <a:chOff x="0" y="0"/>
          <a:chExt cx="0" cy="0"/>
        </a:xfrm>
      </p:grpSpPr>
      <p:sp>
        <p:nvSpPr>
          <p:cNvPr id="493" name="Shape 493"/>
          <p:cNvSpPr txBox="1">
            <a:spLocks noGrp="1"/>
          </p:cNvSpPr>
          <p:nvPr>
            <p:ph type="title"/>
          </p:nvPr>
        </p:nvSpPr>
        <p:spPr>
          <a:xfrm>
            <a:off x="1315800" y="1597100"/>
            <a:ext cx="6512400" cy="1951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a:t>How bad do you </a:t>
            </a:r>
            <a:br>
              <a:rPr lang="en"/>
            </a:br>
            <a:r>
              <a:rPr lang="en"/>
              <a:t>want to succeed?</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497"/>
        <p:cNvGrpSpPr/>
        <p:nvPr/>
      </p:nvGrpSpPr>
      <p:grpSpPr>
        <a:xfrm>
          <a:off x="0" y="0"/>
          <a:ext cx="0" cy="0"/>
          <a:chOff x="0" y="0"/>
          <a:chExt cx="0" cy="0"/>
        </a:xfrm>
      </p:grpSpPr>
      <p:sp>
        <p:nvSpPr>
          <p:cNvPr id="498" name="Shape 498"/>
          <p:cNvSpPr txBox="1">
            <a:spLocks noGrp="1"/>
          </p:cNvSpPr>
          <p:nvPr>
            <p:ph type="subTitle" idx="1"/>
          </p:nvPr>
        </p:nvSpPr>
        <p:spPr>
          <a:xfrm>
            <a:off x="371050" y="2625388"/>
            <a:ext cx="8255700" cy="888600"/>
          </a:xfrm>
          <a:prstGeom prst="rect">
            <a:avLst/>
          </a:prstGeom>
        </p:spPr>
        <p:txBody>
          <a:bodyPr spcFirstLastPara="1" wrap="square" lIns="91425" tIns="91425" rIns="91425" bIns="91425" anchor="ctr" anchorCtr="0">
            <a:noAutofit/>
          </a:bodyPr>
          <a:lstStyle/>
          <a:p>
            <a:pPr marL="0" lvl="0" indent="0" rtl="0">
              <a:spcBef>
                <a:spcPts val="0"/>
              </a:spcBef>
              <a:spcAft>
                <a:spcPts val="1600"/>
              </a:spcAft>
              <a:buNone/>
            </a:pPr>
            <a:r>
              <a:rPr lang="en" sz="2400"/>
              <a:t/>
            </a:r>
            <a:br>
              <a:rPr lang="en" sz="2400"/>
            </a:br>
            <a:r>
              <a:rPr lang="en" sz="2400"/>
              <a:t>“Some people want it to happen, some wish </a:t>
            </a:r>
            <a:br>
              <a:rPr lang="en" sz="2400"/>
            </a:br>
            <a:r>
              <a:rPr lang="en" sz="2400"/>
              <a:t>it would happen, others </a:t>
            </a:r>
            <a:r>
              <a:rPr lang="en" sz="2400" b="1">
                <a:latin typeface="Merriweather"/>
                <a:ea typeface="Merriweather"/>
                <a:cs typeface="Merriweather"/>
                <a:sym typeface="Merriweather"/>
              </a:rPr>
              <a:t>make it happen.</a:t>
            </a:r>
            <a:r>
              <a:rPr lang="en" sz="2400"/>
              <a:t>”</a:t>
            </a:r>
            <a:endParaRPr sz="2400"/>
          </a:p>
        </p:txBody>
      </p:sp>
      <p:sp>
        <p:nvSpPr>
          <p:cNvPr id="499" name="Shape 499"/>
          <p:cNvSpPr txBox="1">
            <a:spLocks noGrp="1"/>
          </p:cNvSpPr>
          <p:nvPr>
            <p:ph type="body" idx="2"/>
          </p:nvPr>
        </p:nvSpPr>
        <p:spPr>
          <a:xfrm>
            <a:off x="371150" y="3841375"/>
            <a:ext cx="8255700" cy="534300"/>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 sz="1400"/>
              <a:t>-Michael Jordan</a:t>
            </a:r>
            <a:endParaRPr sz="1400"/>
          </a:p>
        </p:txBody>
      </p:sp>
      <p:pic>
        <p:nvPicPr>
          <p:cNvPr id="500" name="Shape 500" descr="michael-jordan.png"/>
          <p:cNvPicPr preferRelativeResize="0"/>
          <p:nvPr/>
        </p:nvPicPr>
        <p:blipFill rotWithShape="1">
          <a:blip r:embed="rId3">
            <a:alphaModFix/>
          </a:blip>
          <a:srcRect/>
          <a:stretch/>
        </p:blipFill>
        <p:spPr>
          <a:xfrm>
            <a:off x="3798376" y="826400"/>
            <a:ext cx="1547250" cy="15472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04"/>
        <p:cNvGrpSpPr/>
        <p:nvPr/>
      </p:nvGrpSpPr>
      <p:grpSpPr>
        <a:xfrm>
          <a:off x="0" y="0"/>
          <a:ext cx="0" cy="0"/>
          <a:chOff x="0" y="0"/>
          <a:chExt cx="0" cy="0"/>
        </a:xfrm>
      </p:grpSpPr>
      <p:sp>
        <p:nvSpPr>
          <p:cNvPr id="505" name="Shape 505"/>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44%</a:t>
            </a:r>
            <a:endParaRPr/>
          </a:p>
        </p:txBody>
      </p:sp>
      <p:sp>
        <p:nvSpPr>
          <p:cNvPr id="506" name="Shape 506"/>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of salespeople give up after one follow up. </a:t>
            </a:r>
            <a:endParaRPr/>
          </a:p>
        </p:txBody>
      </p:sp>
      <p:sp>
        <p:nvSpPr>
          <p:cNvPr id="507" name="Shape 507"/>
          <p:cNvSpPr txBox="1">
            <a:spLocks noGrp="1"/>
          </p:cNvSpPr>
          <p:nvPr>
            <p:ph type="title" idx="2"/>
          </p:nvPr>
        </p:nvSpPr>
        <p:spPr>
          <a:xfrm>
            <a:off x="311650" y="3604525"/>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6F7070"/>
                </a:solidFill>
              </a:rPr>
              <a:t>Takeaway: Make five or more follow-ups.</a:t>
            </a:r>
            <a:endParaRPr sz="1800">
              <a:solidFill>
                <a:srgbClr val="6F7070"/>
              </a:solidFill>
            </a:endParaRPr>
          </a:p>
        </p:txBody>
      </p:sp>
      <p:sp>
        <p:nvSpPr>
          <p:cNvPr id="508" name="Shape 508"/>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chemeClr val="dk2"/>
                </a:solidFill>
                <a:latin typeface="Open Sans"/>
                <a:ea typeface="Open Sans"/>
                <a:cs typeface="Open Sans"/>
                <a:sym typeface="Open Sans"/>
              </a:rPr>
              <a:t>[Source: Scripted]</a:t>
            </a:r>
            <a:endParaRPr sz="1800">
              <a:solidFill>
                <a:schemeClr val="dk2"/>
              </a:solidFill>
              <a:latin typeface="Open Sans"/>
              <a:ea typeface="Open Sans"/>
              <a:cs typeface="Open Sans"/>
              <a:sym typeface="Ope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12"/>
        <p:cNvGrpSpPr/>
        <p:nvPr/>
      </p:nvGrpSpPr>
      <p:grpSpPr>
        <a:xfrm>
          <a:off x="0" y="0"/>
          <a:ext cx="0" cy="0"/>
          <a:chOff x="0" y="0"/>
          <a:chExt cx="0" cy="0"/>
        </a:xfrm>
      </p:grpSpPr>
      <p:sp>
        <p:nvSpPr>
          <p:cNvPr id="513" name="Shape 513"/>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88%</a:t>
            </a:r>
            <a:endParaRPr/>
          </a:p>
        </p:txBody>
      </p:sp>
      <p:sp>
        <p:nvSpPr>
          <p:cNvPr id="514" name="Shape 514"/>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closed deals require five follow-up calls </a:t>
            </a:r>
            <a:br>
              <a:rPr lang="en"/>
            </a:br>
            <a:r>
              <a:rPr lang="en"/>
              <a:t>after the initial meeting. </a:t>
            </a:r>
            <a:endParaRPr/>
          </a:p>
        </p:txBody>
      </p:sp>
      <p:sp>
        <p:nvSpPr>
          <p:cNvPr id="515" name="Shape 515"/>
          <p:cNvSpPr txBox="1">
            <a:spLocks noGrp="1"/>
          </p:cNvSpPr>
          <p:nvPr>
            <p:ph type="title" idx="2"/>
          </p:nvPr>
        </p:nvSpPr>
        <p:spPr>
          <a:xfrm>
            <a:off x="311650" y="3895850"/>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3A525F"/>
                </a:solidFill>
              </a:rPr>
              <a:t>Takeaway: Be persistent because nearly half of your competitors won’t be!</a:t>
            </a:r>
            <a:endParaRPr sz="1800">
              <a:solidFill>
                <a:srgbClr val="3A525F"/>
              </a:solidFill>
            </a:endParaRPr>
          </a:p>
        </p:txBody>
      </p:sp>
      <p:sp>
        <p:nvSpPr>
          <p:cNvPr id="516" name="Shape 516"/>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rgbClr val="F9FCFF"/>
                </a:solidFill>
                <a:latin typeface="Open Sans"/>
                <a:ea typeface="Open Sans"/>
                <a:cs typeface="Open Sans"/>
                <a:sym typeface="Open Sans"/>
              </a:rPr>
              <a:t>[Source: The Marketing Donut]</a:t>
            </a:r>
            <a:endParaRPr sz="1800">
              <a:solidFill>
                <a:srgbClr val="F9FCFF"/>
              </a:solidFill>
              <a:latin typeface="Open Sans"/>
              <a:ea typeface="Open Sans"/>
              <a:cs typeface="Open Sans"/>
              <a:sym typeface="Ope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20"/>
        <p:cNvGrpSpPr/>
        <p:nvPr/>
      </p:nvGrpSpPr>
      <p:grpSpPr>
        <a:xfrm>
          <a:off x="0" y="0"/>
          <a:ext cx="0" cy="0"/>
          <a:chOff x="0" y="0"/>
          <a:chExt cx="0" cy="0"/>
        </a:xfrm>
      </p:grpSpPr>
      <p:sp>
        <p:nvSpPr>
          <p:cNvPr id="521" name="Shape 521"/>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2</a:t>
            </a:r>
            <a:endParaRPr/>
          </a:p>
        </p:txBody>
      </p:sp>
      <p:sp>
        <p:nvSpPr>
          <p:cNvPr id="522" name="Shape 522"/>
          <p:cNvSpPr txBox="1">
            <a:spLocks noGrp="1"/>
          </p:cNvSpPr>
          <p:nvPr>
            <p:ph type="title" idx="2"/>
          </p:nvPr>
        </p:nvSpPr>
        <p:spPr>
          <a:xfrm>
            <a:off x="311650" y="3069625"/>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The average salesperson makes only</a:t>
            </a:r>
            <a:br>
              <a:rPr lang="en"/>
            </a:br>
            <a:r>
              <a:rPr lang="en"/>
              <a:t>two attempts to reach a prospect. </a:t>
            </a:r>
            <a:endParaRPr/>
          </a:p>
        </p:txBody>
      </p:sp>
      <p:sp>
        <p:nvSpPr>
          <p:cNvPr id="523" name="Shape 523"/>
          <p:cNvSpPr txBox="1">
            <a:spLocks noGrp="1"/>
          </p:cNvSpPr>
          <p:nvPr>
            <p:ph type="title" idx="2"/>
          </p:nvPr>
        </p:nvSpPr>
        <p:spPr>
          <a:xfrm>
            <a:off x="311650" y="3788225"/>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6F7070"/>
                </a:solidFill>
              </a:rPr>
              <a:t>Takeaway: Try to reach a prospect seven times before moving on.</a:t>
            </a:r>
            <a:endParaRPr sz="1800">
              <a:solidFill>
                <a:srgbClr val="6F7070"/>
              </a:solidFill>
            </a:endParaRPr>
          </a:p>
        </p:txBody>
      </p:sp>
      <p:sp>
        <p:nvSpPr>
          <p:cNvPr id="524" name="Shape 524"/>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chemeClr val="dk2"/>
                </a:solidFill>
                <a:latin typeface="Open Sans"/>
                <a:ea typeface="Open Sans"/>
                <a:cs typeface="Open Sans"/>
                <a:sym typeface="Open Sans"/>
              </a:rPr>
              <a:t>[Source: Sirius Decisions]</a:t>
            </a:r>
            <a:endParaRPr sz="1800">
              <a:solidFill>
                <a:schemeClr val="dk2"/>
              </a:solidFill>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528"/>
        <p:cNvGrpSpPr/>
        <p:nvPr/>
      </p:nvGrpSpPr>
      <p:grpSpPr>
        <a:xfrm>
          <a:off x="0" y="0"/>
          <a:ext cx="0" cy="0"/>
          <a:chOff x="0" y="0"/>
          <a:chExt cx="0" cy="0"/>
        </a:xfrm>
      </p:grpSpPr>
      <p:sp>
        <p:nvSpPr>
          <p:cNvPr id="529" name="Shape 529"/>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a:t>75%</a:t>
            </a:r>
            <a:endParaRPr/>
          </a:p>
        </p:txBody>
      </p:sp>
      <p:sp>
        <p:nvSpPr>
          <p:cNvPr id="530" name="Shape 530"/>
          <p:cNvSpPr txBox="1">
            <a:spLocks noGrp="1"/>
          </p:cNvSpPr>
          <p:nvPr>
            <p:ph type="title" idx="2"/>
          </p:nvPr>
        </p:nvSpPr>
        <p:spPr>
          <a:xfrm>
            <a:off x="100" y="3069625"/>
            <a:ext cx="91440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a:t>of all people make buying decisions to solve problems while 30 percent make decisions to gain something.</a:t>
            </a:r>
            <a:endParaRPr/>
          </a:p>
        </p:txBody>
      </p:sp>
      <p:sp>
        <p:nvSpPr>
          <p:cNvPr id="531" name="Shape 531"/>
          <p:cNvSpPr txBox="1">
            <a:spLocks noGrp="1"/>
          </p:cNvSpPr>
          <p:nvPr>
            <p:ph type="title" idx="2"/>
          </p:nvPr>
        </p:nvSpPr>
        <p:spPr>
          <a:xfrm>
            <a:off x="311650" y="3895850"/>
            <a:ext cx="8520600" cy="534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rgbClr val="3A525F"/>
                </a:solidFill>
              </a:rPr>
              <a:t>Takeaway: Sell solutions to problems, not features or functionality.</a:t>
            </a:r>
            <a:endParaRPr sz="1800">
              <a:solidFill>
                <a:srgbClr val="3A525F"/>
              </a:solidFill>
            </a:endParaRPr>
          </a:p>
        </p:txBody>
      </p:sp>
      <p:sp>
        <p:nvSpPr>
          <p:cNvPr id="532" name="Shape 532"/>
          <p:cNvSpPr txBox="1"/>
          <p:nvPr/>
        </p:nvSpPr>
        <p:spPr>
          <a:xfrm>
            <a:off x="0" y="4722075"/>
            <a:ext cx="2571600" cy="421500"/>
          </a:xfrm>
          <a:prstGeom prst="rect">
            <a:avLst/>
          </a:prstGeom>
          <a:noFill/>
          <a:ln>
            <a:noFill/>
          </a:ln>
        </p:spPr>
        <p:txBody>
          <a:bodyPr spcFirstLastPara="1" wrap="square" lIns="91425" tIns="91425" rIns="91425" bIns="91425" anchor="b" anchorCtr="0">
            <a:noAutofit/>
          </a:bodyPr>
          <a:lstStyle/>
          <a:p>
            <a:pPr marL="0" lvl="0" indent="0" rtl="0">
              <a:lnSpc>
                <a:spcPct val="115000"/>
              </a:lnSpc>
              <a:spcBef>
                <a:spcPts val="1600"/>
              </a:spcBef>
              <a:spcAft>
                <a:spcPts val="0"/>
              </a:spcAft>
              <a:buNone/>
            </a:pPr>
            <a:r>
              <a:rPr lang="en" sz="1200" i="1">
                <a:solidFill>
                  <a:srgbClr val="F9FCFF"/>
                </a:solidFill>
                <a:latin typeface="Open Sans"/>
                <a:ea typeface="Open Sans"/>
                <a:cs typeface="Open Sans"/>
                <a:sym typeface="Open Sans"/>
              </a:rPr>
              <a:t>[Source: Impact Communications]</a:t>
            </a:r>
            <a:endParaRPr sz="1800">
              <a:solidFill>
                <a:srgbClr val="F9FCFF"/>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782</Words>
  <PresentationFormat>On-screen Show (16:9)</PresentationFormat>
  <Paragraphs>105</Paragraphs>
  <Slides>28</Slides>
  <Notes>28</Notes>
  <HiddenSlides>0</HiddenSlides>
  <MMClips>0</MMClips>
  <ScaleCrop>false</ScaleCrop>
  <HeadingPairs>
    <vt:vector size="6" baseType="variant">
      <vt:variant>
        <vt:lpstr>Fonts Used</vt:lpstr>
      </vt:variant>
      <vt:variant>
        <vt:i4>6</vt:i4>
      </vt:variant>
      <vt:variant>
        <vt:lpstr>Design Template</vt:lpstr>
      </vt:variant>
      <vt:variant>
        <vt:i4>1</vt:i4>
      </vt:variant>
      <vt:variant>
        <vt:lpstr>Slide Titles</vt:lpstr>
      </vt:variant>
      <vt:variant>
        <vt:i4>28</vt:i4>
      </vt:variant>
    </vt:vector>
  </HeadingPairs>
  <TitlesOfParts>
    <vt:vector size="35" baseType="lpstr">
      <vt:lpstr>Merriweather Light</vt:lpstr>
      <vt:lpstr>Open Sans SemiBold</vt:lpstr>
      <vt:lpstr>Merriweather</vt:lpstr>
      <vt:lpstr>Open Sans Light</vt:lpstr>
      <vt:lpstr>Open Sans</vt:lpstr>
      <vt:lpstr>Nunito Sans</vt:lpstr>
      <vt:lpstr>Simple Light</vt:lpstr>
      <vt:lpstr>Sales Stats</vt:lpstr>
      <vt:lpstr>The World Of Sales</vt:lpstr>
      <vt:lpstr>80%</vt:lpstr>
      <vt:lpstr>How bad do you  want to succeed?</vt:lpstr>
      <vt:lpstr>Slide 5</vt:lpstr>
      <vt:lpstr>44%</vt:lpstr>
      <vt:lpstr>88%</vt:lpstr>
      <vt:lpstr>2</vt:lpstr>
      <vt:lpstr>75%</vt:lpstr>
      <vt:lpstr>78%</vt:lpstr>
      <vt:lpstr>14 secs.</vt:lpstr>
      <vt:lpstr>91%</vt:lpstr>
      <vt:lpstr>11%</vt:lpstr>
      <vt:lpstr>8/10</vt:lpstr>
      <vt:lpstr>70%</vt:lpstr>
      <vt:lpstr>63%</vt:lpstr>
      <vt:lpstr>4pm-5pm</vt:lpstr>
      <vt:lpstr>Avoid 6am</vt:lpstr>
      <vt:lpstr>23%</vt:lpstr>
      <vt:lpstr>33%</vt:lpstr>
      <vt:lpstr>Slide 21</vt:lpstr>
      <vt:lpstr>Lead Generation &amp; Prospecting</vt:lpstr>
      <vt:lpstr>Most Common Markets</vt:lpstr>
      <vt:lpstr>Slide 24</vt:lpstr>
      <vt:lpstr>Closing the Deal</vt:lpstr>
      <vt:lpstr>Final Tip: Set Goals &amp; Hit Them</vt:lpstr>
      <vt:lpstr>Slide 27</vt:lpstr>
      <vt:lpstr>Slide 28</vt:lpstr>
    </vt:vector>
  </TitlesOfParts>
  <LinksUpToDate>false</LinksUpToDate>
  <SharedDoc>false</SharedDoc>
  <HyperlinksChanged>false</HyperlinksChanged>
  <AppVersion>12.0257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Stats</dc:title>
  <cp:lastModifiedBy>Keith Gaytan</cp:lastModifiedBy>
  <cp:revision>1</cp:revision>
  <dcterms:created xsi:type="dcterms:W3CDTF">2018-04-04T01:41:58Z</dcterms:created>
  <dcterms:modified xsi:type="dcterms:W3CDTF">2018-04-04T01:45:23Z</dcterms:modified>
</cp:coreProperties>
</file>